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6" r:id="rId3"/>
  </p:sldMasterIdLst>
  <p:notesMasterIdLst>
    <p:notesMasterId r:id="rId5"/>
  </p:notesMasterIdLst>
  <p:sldIdLst>
    <p:sldId id="2001" r:id="rId4"/>
    <p:sldId id="1875" r:id="rId6"/>
    <p:sldId id="2026" r:id="rId7"/>
    <p:sldId id="2002" r:id="rId8"/>
    <p:sldId id="1981" r:id="rId9"/>
    <p:sldId id="1980" r:id="rId10"/>
    <p:sldId id="1982" r:id="rId11"/>
    <p:sldId id="1984" r:id="rId12"/>
    <p:sldId id="1933" r:id="rId13"/>
    <p:sldId id="1998" r:id="rId14"/>
    <p:sldId id="2009" r:id="rId15"/>
    <p:sldId id="1988" r:id="rId16"/>
    <p:sldId id="2024" r:id="rId17"/>
    <p:sldId id="1960" r:id="rId18"/>
  </p:sldIdLst>
  <p:sldSz cx="12192000" cy="6858000"/>
  <p:notesSz cx="6858000" cy="9144000"/>
  <p:embeddedFontLst>
    <p:embeddedFont>
      <p:font typeface="微软雅黑" panose="020B0503020204020204" pitchFamily="34" charset="-122"/>
      <p:regular r:id="rId23"/>
    </p:embeddedFont>
    <p:embeddedFont>
      <p:font typeface="Calibri" panose="020F0502020204030204"/>
      <p:regular r:id="rId24"/>
      <p:bold r:id="rId25"/>
      <p:italic r:id="rId26"/>
      <p:boldItalic r:id="rId27"/>
    </p:embeddedFont>
    <p:embeddedFont>
      <p:font typeface="字魂35号-经典雅黑" panose="02000000000000000000" pitchFamily="2" charset="-122"/>
      <p:regular r:id="rId28"/>
    </p:embeddedFont>
    <p:embeddedFont>
      <p:font typeface="等线" panose="02010600030101010101" charset="-122"/>
      <p:regular r:id="rId29"/>
    </p:embeddedFont>
    <p:embeddedFont>
      <p:font typeface="字魂58号-创中黑-Regular" panose="00000500000000000000" pitchFamily="2" charset="-122"/>
      <p:regular r:id="rId30"/>
    </p:embeddedFont>
    <p:embeddedFont>
      <p:font typeface="字魂5号-无外润黑体" panose="00000500000000000000" pitchFamily="2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0" clrIdx="0"/>
  <p:cmAuthor id="1" name="幸全" initials="幸全" lastIdx="1" clrIdx="0"/>
  <p:cmAuthor id="2" name="作者" initials="A" lastIdx="0" clrIdx="1"/>
  <p:cmAuthor id="3" name="Administrator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41413"/>
    <a:srgbClr val="9C0100"/>
    <a:srgbClr val="C60A04"/>
    <a:srgbClr val="D81E06"/>
    <a:srgbClr val="EB530D"/>
    <a:srgbClr val="EE6F22"/>
    <a:srgbClr val="D31813"/>
    <a:srgbClr val="FEF367"/>
    <a:srgbClr val="F36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43" autoAdjust="0"/>
    <p:restoredTop sz="94472" autoAdjust="0"/>
  </p:normalViewPr>
  <p:slideViewPr>
    <p:cSldViewPr snapToGrid="0">
      <p:cViewPr varScale="1">
        <p:scale>
          <a:sx n="107" d="100"/>
          <a:sy n="107" d="100"/>
        </p:scale>
        <p:origin x="5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gs" Target="tags/tag14.xml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8CDEB-903D-4444-BDBC-BE31B35EC0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0AB6B-172D-46C9-AB95-1771A0C4C6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96F4-18D0-4617-B81C-7CA0D7B685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96F4-18D0-4617-B81C-7CA0D7B685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microsoft.com/office/2007/relationships/hdphoto" Target="../media/image14.wdp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png"/><Relationship Id="rId4" Type="http://schemas.openxmlformats.org/officeDocument/2006/relationships/image" Target="../media/image15.png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706056" y="809743"/>
            <a:ext cx="8006144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4"/>
          <p:cNvSpPr txBox="1">
            <a:spLocks noChangeArrowheads="1"/>
          </p:cNvSpPr>
          <p:nvPr userDrawn="1"/>
        </p:nvSpPr>
        <p:spPr bwMode="auto">
          <a:xfrm>
            <a:off x="8513771" y="603225"/>
            <a:ext cx="3372362" cy="37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在这里输入你的党支部名称</a:t>
            </a:r>
            <a:endParaRPr lang="zh-CN" altLang="zh-CN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11624553" y="783540"/>
            <a:ext cx="567448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7"/>
          <a:stretch>
            <a:fillRect/>
          </a:stretch>
        </p:blipFill>
        <p:spPr>
          <a:xfrm>
            <a:off x="9134548" y="-179374"/>
            <a:ext cx="2054608" cy="846100"/>
          </a:xfrm>
          <a:prstGeom prst="rect">
            <a:avLst/>
          </a:prstGeom>
          <a:noFill/>
        </p:spPr>
      </p:pic>
      <p:sp>
        <p:nvSpPr>
          <p:cNvPr id="7" name="Freeform 5"/>
          <p:cNvSpPr/>
          <p:nvPr userDrawn="1"/>
        </p:nvSpPr>
        <p:spPr bwMode="auto">
          <a:xfrm>
            <a:off x="-1" y="6788835"/>
            <a:ext cx="10536929" cy="70263"/>
          </a:xfrm>
          <a:custGeom>
            <a:avLst/>
            <a:gdLst>
              <a:gd name="T0" fmla="*/ 0 w 13604"/>
              <a:gd name="T1" fmla="*/ 275 h 275"/>
              <a:gd name="T2" fmla="*/ 13508 w 13604"/>
              <a:gd name="T3" fmla="*/ 275 h 275"/>
              <a:gd name="T4" fmla="*/ 13604 w 13604"/>
              <a:gd name="T5" fmla="*/ 0 h 275"/>
              <a:gd name="T6" fmla="*/ 0 w 13604"/>
              <a:gd name="T7" fmla="*/ 0 h 275"/>
              <a:gd name="T8" fmla="*/ 0 w 13604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04" h="275">
                <a:moveTo>
                  <a:pt x="0" y="275"/>
                </a:moveTo>
                <a:lnTo>
                  <a:pt x="13508" y="275"/>
                </a:lnTo>
                <a:lnTo>
                  <a:pt x="13604" y="0"/>
                </a:lnTo>
                <a:lnTo>
                  <a:pt x="0" y="0"/>
                </a:lnTo>
                <a:lnTo>
                  <a:pt x="0" y="27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0337503" y="6589639"/>
            <a:ext cx="1859297" cy="268361"/>
          </a:xfrm>
          <a:custGeom>
            <a:avLst/>
            <a:gdLst>
              <a:gd name="T0" fmla="*/ 162 w 2439"/>
              <a:gd name="T1" fmla="*/ 0 h 443"/>
              <a:gd name="T2" fmla="*/ 0 w 2439"/>
              <a:gd name="T3" fmla="*/ 443 h 443"/>
              <a:gd name="T4" fmla="*/ 2439 w 2439"/>
              <a:gd name="T5" fmla="*/ 443 h 443"/>
              <a:gd name="T6" fmla="*/ 2439 w 2439"/>
              <a:gd name="T7" fmla="*/ 0 h 443"/>
              <a:gd name="T8" fmla="*/ 162 w 2439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9" h="443">
                <a:moveTo>
                  <a:pt x="162" y="0"/>
                </a:moveTo>
                <a:lnTo>
                  <a:pt x="0" y="443"/>
                </a:lnTo>
                <a:lnTo>
                  <a:pt x="2439" y="443"/>
                </a:lnTo>
                <a:lnTo>
                  <a:pt x="2439" y="0"/>
                </a:lnTo>
                <a:lnTo>
                  <a:pt x="16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 userDrawn="1"/>
        </p:nvSpPr>
        <p:spPr bwMode="auto">
          <a:xfrm>
            <a:off x="10809099" y="6633515"/>
            <a:ext cx="11155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第          页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TextBox 12"/>
          <p:cNvSpPr txBox="1"/>
          <p:nvPr userDrawn="1"/>
        </p:nvSpPr>
        <p:spPr>
          <a:xfrm>
            <a:off x="11155108" y="6589639"/>
            <a:ext cx="423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9BCBF865-A225-49B7-8C06-A3D8CF7C3037}" type="slidenum">
              <a:rPr lang="zh-CN" altLang="en-US" sz="14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海上的风景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7"/>
          <a:stretch>
            <a:fillRect/>
          </a:stretch>
        </p:blipFill>
        <p:spPr>
          <a:xfrm>
            <a:off x="0" y="914"/>
            <a:ext cx="12192000" cy="6857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" r="37698"/>
          <a:stretch>
            <a:fillRect/>
          </a:stretch>
        </p:blipFill>
        <p:spPr>
          <a:xfrm>
            <a:off x="0" y="0"/>
            <a:ext cx="12192000" cy="68834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" r="37698"/>
          <a:stretch>
            <a:fillRect/>
          </a:stretch>
        </p:blipFill>
        <p:spPr>
          <a:xfrm>
            <a:off x="0" y="0"/>
            <a:ext cx="12192000" cy="68834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50"/>
            <a:ext cx="12192000" cy="3043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淡黄云雾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"/>
            <a:ext cx="12192000" cy="6858000"/>
          </a:xfrm>
          <a:prstGeom prst="rect">
            <a:avLst/>
          </a:prstGeom>
        </p:spPr>
      </p:pic>
      <p:pic>
        <p:nvPicPr>
          <p:cNvPr id="59" name="图片 58" descr="河山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62" name="图片 61" descr="红绸党建底边"/>
          <p:cNvPicPr>
            <a:picLocks noChangeAspect="1"/>
          </p:cNvPicPr>
          <p:nvPr userDrawn="1"/>
        </p:nvPicPr>
        <p:blipFill>
          <a:blip r:embed="rId4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pic>
        <p:nvPicPr>
          <p:cNvPr id="7" name="图片 6" descr="C:/Users/ADMINI~1/AppData/Local/Temp/picturecompress_20210706223420/output_1.pngoutput_1"/>
          <p:cNvPicPr>
            <a:picLocks noChangeAspect="1"/>
          </p:cNvPicPr>
          <p:nvPr userDrawn="1"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9434195" y="4597400"/>
            <a:ext cx="2786380" cy="2786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4E402B-9921-40FA-8360-131077676729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EE9E8-4134-49B0-9AA7-3089E652162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4E402B-9921-40FA-8360-131077676729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EE9E8-4134-49B0-9AA7-3089E652162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4E402B-9921-40FA-8360-131077676729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EE9E8-4134-49B0-9AA7-3089E652162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4E402B-9921-40FA-8360-131077676729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EE9E8-4134-49B0-9AA7-3089E652162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41F6-3538-4AE6-AF52-55ED7A3DD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5296-3ABF-435C-8036-E71F96C96A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正文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1"/>
          <p:cNvSpPr txBox="1"/>
          <p:nvPr userDrawn="1"/>
        </p:nvSpPr>
        <p:spPr>
          <a:xfrm>
            <a:off x="1202847" y="255242"/>
            <a:ext cx="8308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gradFill>
                  <a:gsLst>
                    <a:gs pos="0">
                      <a:srgbClr val="FE8468"/>
                    </a:gs>
                    <a:gs pos="99000">
                      <a:srgbClr val="CF1C0C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6000"/>
                    </a:prst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微软雅黑" panose="020B0503020204020204" pitchFamily="34" charset="-122"/>
              </a:rPr>
              <a:t>“半条被子”的故事</a:t>
            </a:r>
            <a:endParaRPr kumimoji="1" lang="zh-CN" altLang="en-US" sz="2800" b="1" dirty="0">
              <a:gradFill>
                <a:gsLst>
                  <a:gs pos="0">
                    <a:srgbClr val="FE8468"/>
                  </a:gs>
                  <a:gs pos="99000">
                    <a:srgbClr val="CF1C0C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6000"/>
                  </a:prstClr>
                </a:outerShdw>
              </a:effectLst>
              <a:latin typeface="字魂35号-经典雅黑" panose="02000000000000000000" pitchFamily="2" charset="-122"/>
              <a:ea typeface="字魂35号-经典雅黑" panose="02000000000000000000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5" y="95665"/>
            <a:ext cx="1299145" cy="893162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1131041" y="300438"/>
            <a:ext cx="1084593" cy="1179561"/>
            <a:chOff x="3043164" y="319245"/>
            <a:chExt cx="1084593" cy="1179561"/>
          </a:xfrm>
        </p:grpSpPr>
        <p:sp>
          <p:nvSpPr>
            <p:cNvPr id="14" name="星形: 五角 23"/>
            <p:cNvSpPr/>
            <p:nvPr userDrawn="1"/>
          </p:nvSpPr>
          <p:spPr>
            <a:xfrm rot="1495425">
              <a:off x="3599229" y="319245"/>
              <a:ext cx="176733" cy="176733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 rot="18157996">
              <a:off x="3043164" y="414213"/>
              <a:ext cx="1084593" cy="1084593"/>
            </a:xfrm>
            <a:prstGeom prst="arc">
              <a:avLst>
                <a:gd name="adj1" fmla="val 16200000"/>
                <a:gd name="adj2" fmla="val 19673504"/>
              </a:avLst>
            </a:prstGeom>
            <a:ln>
              <a:solidFill>
                <a:srgbClr val="C0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6" name="星形: 五角 25"/>
            <p:cNvSpPr/>
            <p:nvPr userDrawn="1"/>
          </p:nvSpPr>
          <p:spPr>
            <a:xfrm rot="1495425">
              <a:off x="3406204" y="485764"/>
              <a:ext cx="73778" cy="73778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7" name="星形: 五角 26"/>
            <p:cNvSpPr/>
            <p:nvPr userDrawn="1"/>
          </p:nvSpPr>
          <p:spPr>
            <a:xfrm rot="1495425">
              <a:off x="3308206" y="349423"/>
              <a:ext cx="73778" cy="73778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8" name="星形: 五角 27"/>
            <p:cNvSpPr/>
            <p:nvPr userDrawn="1"/>
          </p:nvSpPr>
          <p:spPr>
            <a:xfrm rot="1495425" flipH="1" flipV="1">
              <a:off x="3219316" y="511919"/>
              <a:ext cx="45719" cy="45719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9" name="星形: 五角 28"/>
            <p:cNvSpPr/>
            <p:nvPr userDrawn="1"/>
          </p:nvSpPr>
          <p:spPr>
            <a:xfrm rot="1495425" flipH="1" flipV="1">
              <a:off x="3469233" y="354388"/>
              <a:ext cx="45719" cy="45719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</p:grpSp>
      <p:sp>
        <p:nvSpPr>
          <p:cNvPr id="20" name="Rectangle 4"/>
          <p:cNvSpPr txBox="1">
            <a:spLocks noChangeArrowheads="1"/>
          </p:cNvSpPr>
          <p:nvPr userDrawn="1"/>
        </p:nvSpPr>
        <p:spPr bwMode="auto">
          <a:xfrm>
            <a:off x="9112101" y="659987"/>
            <a:ext cx="2588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2600" b="1">
                <a:gradFill>
                  <a:gsLst>
                    <a:gs pos="0">
                      <a:srgbClr val="FE8468"/>
                    </a:gs>
                    <a:gs pos="99000">
                      <a:srgbClr val="CF1C0C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6000"/>
                    </a:prst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pPr lvl="0"/>
            <a:r>
              <a:rPr lang="zh-CN" altLang="en-US" sz="1400" dirty="0"/>
              <a:t>庆祝中国共产党成立</a:t>
            </a:r>
            <a:r>
              <a:rPr lang="en-US" altLang="zh-CN" sz="1400" dirty="0"/>
              <a:t>100</a:t>
            </a:r>
            <a:r>
              <a:rPr lang="zh-CN" altLang="en-US" sz="1400" dirty="0"/>
              <a:t>周年</a:t>
            </a:r>
            <a:endParaRPr lang="zh-CN" altLang="zh-CN" sz="1400" dirty="0"/>
          </a:p>
        </p:txBody>
      </p:sp>
      <p:cxnSp>
        <p:nvCxnSpPr>
          <p:cNvPr id="21" name="直接连接符 20"/>
          <p:cNvCxnSpPr/>
          <p:nvPr userDrawn="1"/>
        </p:nvCxnSpPr>
        <p:spPr>
          <a:xfrm flipH="1">
            <a:off x="11606244" y="840302"/>
            <a:ext cx="585756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7"/>
          <a:stretch>
            <a:fillRect/>
          </a:stretch>
        </p:blipFill>
        <p:spPr>
          <a:xfrm>
            <a:off x="9222845" y="-50182"/>
            <a:ext cx="1878724" cy="773670"/>
          </a:xfrm>
          <a:prstGeom prst="rect">
            <a:avLst/>
          </a:prstGeom>
          <a:noFill/>
        </p:spPr>
      </p:pic>
      <p:cxnSp>
        <p:nvCxnSpPr>
          <p:cNvPr id="23" name="直接连接符 22"/>
          <p:cNvCxnSpPr/>
          <p:nvPr userDrawn="1"/>
        </p:nvCxnSpPr>
        <p:spPr>
          <a:xfrm>
            <a:off x="967563" y="866505"/>
            <a:ext cx="8112642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751508"/>
            <a:ext cx="12192000" cy="119743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-1" y="777679"/>
            <a:ext cx="12192000" cy="60961"/>
            <a:chOff x="669923" y="1006279"/>
            <a:chExt cx="12192000" cy="60961"/>
          </a:xfrm>
        </p:grpSpPr>
        <p:sp>
          <p:nvSpPr>
            <p:cNvPr id="24" name="平行四边形 13"/>
            <p:cNvSpPr/>
            <p:nvPr userDrawn="1"/>
          </p:nvSpPr>
          <p:spPr>
            <a:xfrm flipH="1">
              <a:off x="669923" y="1006281"/>
              <a:ext cx="12192000" cy="60959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字魂59号-创粗黑" pitchFamily="2" charset="-122"/>
              </a:endParaRPr>
            </a:p>
          </p:txBody>
        </p:sp>
        <p:sp>
          <p:nvSpPr>
            <p:cNvPr id="25" name="平行四边形 13"/>
            <p:cNvSpPr/>
            <p:nvPr userDrawn="1"/>
          </p:nvSpPr>
          <p:spPr>
            <a:xfrm flipH="1">
              <a:off x="669924" y="1006279"/>
              <a:ext cx="3025777" cy="60959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字魂59号-创粗黑" pitchFamily="2" charset="-122"/>
              </a:endParaRPr>
            </a:p>
          </p:txBody>
        </p:sp>
      </p:grpSp>
      <p:sp>
        <p:nvSpPr>
          <p:cNvPr id="32" name="Freeform 29"/>
          <p:cNvSpPr/>
          <p:nvPr userDrawn="1"/>
        </p:nvSpPr>
        <p:spPr bwMode="auto">
          <a:xfrm>
            <a:off x="282745" y="163208"/>
            <a:ext cx="568804" cy="508281"/>
          </a:xfrm>
          <a:custGeom>
            <a:avLst/>
            <a:gdLst>
              <a:gd name="T0" fmla="*/ 803 w 1880"/>
              <a:gd name="T1" fmla="*/ 15 h 1680"/>
              <a:gd name="T2" fmla="*/ 1253 w 1880"/>
              <a:gd name="T3" fmla="*/ 1067 h 1680"/>
              <a:gd name="T4" fmla="*/ 728 w 1880"/>
              <a:gd name="T5" fmla="*/ 540 h 1680"/>
              <a:gd name="T6" fmla="*/ 928 w 1880"/>
              <a:gd name="T7" fmla="*/ 339 h 1680"/>
              <a:gd name="T8" fmla="*/ 803 w 1880"/>
              <a:gd name="T9" fmla="*/ 215 h 1680"/>
              <a:gd name="T10" fmla="*/ 549 w 1880"/>
              <a:gd name="T11" fmla="*/ 267 h 1680"/>
              <a:gd name="T12" fmla="*/ 150 w 1880"/>
              <a:gd name="T13" fmla="*/ 666 h 1680"/>
              <a:gd name="T14" fmla="*/ 376 w 1880"/>
              <a:gd name="T15" fmla="*/ 890 h 1680"/>
              <a:gd name="T16" fmla="*/ 527 w 1880"/>
              <a:gd name="T17" fmla="*/ 741 h 1680"/>
              <a:gd name="T18" fmla="*/ 1052 w 1880"/>
              <a:gd name="T19" fmla="*/ 1266 h 1680"/>
              <a:gd name="T20" fmla="*/ 176 w 1880"/>
              <a:gd name="T21" fmla="*/ 1090 h 1680"/>
              <a:gd name="T22" fmla="*/ 49 w 1880"/>
              <a:gd name="T23" fmla="*/ 1217 h 1680"/>
              <a:gd name="T24" fmla="*/ 159 w 1880"/>
              <a:gd name="T25" fmla="*/ 1357 h 1680"/>
              <a:gd name="T26" fmla="*/ 144 w 1880"/>
              <a:gd name="T27" fmla="*/ 1371 h 1680"/>
              <a:gd name="T28" fmla="*/ 122 w 1880"/>
              <a:gd name="T29" fmla="*/ 1367 h 1680"/>
              <a:gd name="T30" fmla="*/ 0 w 1880"/>
              <a:gd name="T31" fmla="*/ 1494 h 1680"/>
              <a:gd name="T32" fmla="*/ 123 w 1880"/>
              <a:gd name="T33" fmla="*/ 1616 h 1680"/>
              <a:gd name="T34" fmla="*/ 249 w 1880"/>
              <a:gd name="T35" fmla="*/ 1493 h 1680"/>
              <a:gd name="T36" fmla="*/ 245 w 1880"/>
              <a:gd name="T37" fmla="*/ 1470 h 1680"/>
              <a:gd name="T38" fmla="*/ 265 w 1880"/>
              <a:gd name="T39" fmla="*/ 1451 h 1680"/>
              <a:gd name="T40" fmla="*/ 1255 w 1880"/>
              <a:gd name="T41" fmla="*/ 1467 h 1680"/>
              <a:gd name="T42" fmla="*/ 1402 w 1880"/>
              <a:gd name="T43" fmla="*/ 1615 h 1680"/>
              <a:gd name="T44" fmla="*/ 1603 w 1880"/>
              <a:gd name="T45" fmla="*/ 1416 h 1680"/>
              <a:gd name="T46" fmla="*/ 1455 w 1880"/>
              <a:gd name="T47" fmla="*/ 1267 h 1680"/>
              <a:gd name="T48" fmla="*/ 803 w 1880"/>
              <a:gd name="T49" fmla="*/ 15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80" h="1680">
                <a:moveTo>
                  <a:pt x="803" y="15"/>
                </a:moveTo>
                <a:cubicBezTo>
                  <a:pt x="1217" y="170"/>
                  <a:pt x="1468" y="665"/>
                  <a:pt x="1253" y="1067"/>
                </a:cubicBezTo>
                <a:cubicBezTo>
                  <a:pt x="728" y="540"/>
                  <a:pt x="728" y="540"/>
                  <a:pt x="728" y="540"/>
                </a:cubicBezTo>
                <a:cubicBezTo>
                  <a:pt x="928" y="339"/>
                  <a:pt x="928" y="339"/>
                  <a:pt x="928" y="339"/>
                </a:cubicBezTo>
                <a:cubicBezTo>
                  <a:pt x="803" y="215"/>
                  <a:pt x="803" y="215"/>
                  <a:pt x="803" y="215"/>
                </a:cubicBezTo>
                <a:cubicBezTo>
                  <a:pt x="733" y="282"/>
                  <a:pt x="623" y="297"/>
                  <a:pt x="549" y="267"/>
                </a:cubicBezTo>
                <a:cubicBezTo>
                  <a:pt x="150" y="666"/>
                  <a:pt x="150" y="666"/>
                  <a:pt x="150" y="666"/>
                </a:cubicBezTo>
                <a:cubicBezTo>
                  <a:pt x="376" y="890"/>
                  <a:pt x="376" y="890"/>
                  <a:pt x="376" y="890"/>
                </a:cubicBezTo>
                <a:cubicBezTo>
                  <a:pt x="527" y="741"/>
                  <a:pt x="527" y="741"/>
                  <a:pt x="527" y="741"/>
                </a:cubicBezTo>
                <a:cubicBezTo>
                  <a:pt x="1052" y="1266"/>
                  <a:pt x="1052" y="1266"/>
                  <a:pt x="1052" y="1266"/>
                </a:cubicBezTo>
                <a:cubicBezTo>
                  <a:pt x="795" y="1407"/>
                  <a:pt x="439" y="1363"/>
                  <a:pt x="176" y="1090"/>
                </a:cubicBezTo>
                <a:cubicBezTo>
                  <a:pt x="49" y="1217"/>
                  <a:pt x="49" y="1217"/>
                  <a:pt x="49" y="1217"/>
                </a:cubicBezTo>
                <a:cubicBezTo>
                  <a:pt x="87" y="1270"/>
                  <a:pt x="119" y="1317"/>
                  <a:pt x="159" y="1357"/>
                </a:cubicBezTo>
                <a:cubicBezTo>
                  <a:pt x="155" y="1362"/>
                  <a:pt x="144" y="1371"/>
                  <a:pt x="144" y="1371"/>
                </a:cubicBezTo>
                <a:cubicBezTo>
                  <a:pt x="137" y="1370"/>
                  <a:pt x="129" y="1367"/>
                  <a:pt x="122" y="1367"/>
                </a:cubicBezTo>
                <a:cubicBezTo>
                  <a:pt x="55" y="1367"/>
                  <a:pt x="0" y="1426"/>
                  <a:pt x="0" y="1494"/>
                </a:cubicBezTo>
                <a:cubicBezTo>
                  <a:pt x="0" y="1561"/>
                  <a:pt x="55" y="1616"/>
                  <a:pt x="123" y="1616"/>
                </a:cubicBezTo>
                <a:cubicBezTo>
                  <a:pt x="191" y="1616"/>
                  <a:pt x="249" y="1561"/>
                  <a:pt x="249" y="1493"/>
                </a:cubicBezTo>
                <a:cubicBezTo>
                  <a:pt x="249" y="1485"/>
                  <a:pt x="247" y="1478"/>
                  <a:pt x="245" y="1470"/>
                </a:cubicBezTo>
                <a:cubicBezTo>
                  <a:pt x="265" y="1451"/>
                  <a:pt x="265" y="1451"/>
                  <a:pt x="265" y="1451"/>
                </a:cubicBezTo>
                <a:cubicBezTo>
                  <a:pt x="567" y="1655"/>
                  <a:pt x="898" y="1680"/>
                  <a:pt x="1255" y="1467"/>
                </a:cubicBezTo>
                <a:cubicBezTo>
                  <a:pt x="1402" y="1615"/>
                  <a:pt x="1402" y="1615"/>
                  <a:pt x="1402" y="1615"/>
                </a:cubicBezTo>
                <a:cubicBezTo>
                  <a:pt x="1603" y="1416"/>
                  <a:pt x="1603" y="1416"/>
                  <a:pt x="1603" y="1416"/>
                </a:cubicBezTo>
                <a:cubicBezTo>
                  <a:pt x="1455" y="1267"/>
                  <a:pt x="1455" y="1267"/>
                  <a:pt x="1455" y="1267"/>
                </a:cubicBezTo>
                <a:cubicBezTo>
                  <a:pt x="1880" y="628"/>
                  <a:pt x="1313" y="0"/>
                  <a:pt x="803" y="15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8" name="矩形 17"/>
          <p:cNvSpPr/>
          <p:nvPr userDrawn="1"/>
        </p:nvSpPr>
        <p:spPr>
          <a:xfrm>
            <a:off x="2979939" y="292463"/>
            <a:ext cx="1680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Font typeface="Wingdings" panose="05000000000000000000" pitchFamily="2" charset="2"/>
              <a:buNone/>
              <a:tabLst>
                <a:tab pos="171450" algn="l"/>
              </a:tabLst>
            </a:pPr>
            <a:r>
              <a:rPr lang="zh-CN" altLang="en-US" sz="2000" b="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cs typeface="阿里巴巴普惠体" panose="00020600040101010101" pitchFamily="18" charset="-122"/>
                <a:sym typeface="+mn-lt"/>
              </a:rPr>
              <a:t>第一部分</a:t>
            </a:r>
            <a:endParaRPr lang="zh-CN" altLang="en-US" sz="2000" b="0" dirty="0">
              <a:solidFill>
                <a:schemeClr val="bg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cs typeface="阿里巴巴普惠体" panose="00020600040101010101" pitchFamily="18" charset="-122"/>
              <a:sym typeface="+mn-lt"/>
            </a:endParaRPr>
          </a:p>
        </p:txBody>
      </p:sp>
      <p:sp>
        <p:nvSpPr>
          <p:cNvPr id="20" name="流程图: 联系 19"/>
          <p:cNvSpPr/>
          <p:nvPr userDrawn="1"/>
        </p:nvSpPr>
        <p:spPr>
          <a:xfrm>
            <a:off x="2910366" y="436984"/>
            <a:ext cx="95111" cy="95111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520700" dist="101600" dir="5280000" sx="84000" sy="84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rgbClr val="FFC000"/>
              </a:solidFill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851822" y="292612"/>
            <a:ext cx="7657599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800" b="0" spc="0" baseline="0" dirty="0">
                <a:solidFill>
                  <a:srgbClr val="C00000"/>
                </a:solidFill>
                <a:latin typeface="阿里巴巴普惠体 B" panose="00020600040101010101" charset="-122"/>
                <a:ea typeface="阿里巴巴普惠体 B" panose="00020600040101010101" charset="-122"/>
                <a:cs typeface="阿里巴巴普惠体" panose="00020600040101010101" pitchFamily="18" charset="-122"/>
                <a:sym typeface="+mn-lt"/>
              </a:rPr>
              <a:t>理清历史脉络，深刻认识党的百年光辉历程</a:t>
            </a:r>
            <a:endParaRPr lang="zh-CN" altLang="en-US" sz="1800" b="0" spc="0" baseline="0" dirty="0">
              <a:solidFill>
                <a:srgbClr val="C00000"/>
              </a:solidFill>
              <a:latin typeface="阿里巴巴普惠体 B" panose="00020600040101010101" charset="-122"/>
              <a:ea typeface="阿里巴巴普惠体 B" panose="00020600040101010101" charset="-122"/>
              <a:cs typeface="阿里巴巴普惠体" panose="00020600040101010101" pitchFamily="18" charset="-122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98" t="37518"/>
          <a:stretch>
            <a:fillRect/>
          </a:stretch>
        </p:blipFill>
        <p:spPr>
          <a:xfrm flipH="1">
            <a:off x="-3" y="4898574"/>
            <a:ext cx="2541649" cy="1846534"/>
          </a:xfrm>
          <a:prstGeom prst="rect">
            <a:avLst/>
          </a:prstGeom>
        </p:spPr>
      </p:pic>
      <p:pic>
        <p:nvPicPr>
          <p:cNvPr id="10" name="Picture 2" descr="E:\0000000我图PPT\00001PNG素材\01党委政府\天安门抽象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205" y="169105"/>
            <a:ext cx="1342795" cy="62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0000000我图PPT\00001PNG素材\01党委政府\小鸟4646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35573" y="-71708"/>
            <a:ext cx="548992" cy="41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05942D7-5E34-4497-9094-A43CE11175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D82C1CE-77C3-400F-BD1B-621D499BD6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0" y="6778172"/>
            <a:ext cx="12192000" cy="79828"/>
          </a:xfrm>
          <a:prstGeom prst="rect">
            <a:avLst/>
          </a:prstGeom>
          <a:solidFill>
            <a:srgbClr val="D74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734073" y="291377"/>
            <a:ext cx="7287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第一部分      </a:t>
            </a:r>
            <a:r>
              <a:rPr lang="zh-CN" altLang="en-US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  </a:t>
            </a:r>
            <a:r>
              <a:rPr lang="zh-CN" altLang="en-US" sz="1800" kern="0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字魂58号-创中黑-Regular" panose="00000500000000000000" pitchFamily="2" charset="-122"/>
              </a:rPr>
              <a:t>只有中国共产党才能挣救中国，中国人民站起来了</a:t>
            </a:r>
            <a:endParaRPr lang="zh-CN" altLang="en-US" sz="1800" kern="0" dirty="0">
              <a:solidFill>
                <a:srgbClr val="C00000"/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字魂58号-创中黑-Regular" panose="00000500000000000000" pitchFamily="2" charset="-122"/>
            </a:endParaRPr>
          </a:p>
        </p:txBody>
      </p:sp>
      <p:sp>
        <p:nvSpPr>
          <p:cNvPr id="10" name="TextBox 20"/>
          <p:cNvSpPr txBox="1"/>
          <p:nvPr userDrawn="1"/>
        </p:nvSpPr>
        <p:spPr>
          <a:xfrm>
            <a:off x="120991" y="183230"/>
            <a:ext cx="53661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rPr>
              <a:t>中国共产党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1" name="TextBox 19"/>
          <p:cNvSpPr txBox="1"/>
          <p:nvPr userDrawn="1"/>
        </p:nvSpPr>
        <p:spPr>
          <a:xfrm>
            <a:off x="2160761" y="458165"/>
            <a:ext cx="2121093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COMMUNIST PARTY OF CHINA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-1217657" y="325290"/>
            <a:ext cx="13409657" cy="710508"/>
            <a:chOff x="-1217657" y="325290"/>
            <a:chExt cx="13409657" cy="710508"/>
          </a:xfrm>
        </p:grpSpPr>
        <p:sp>
          <p:nvSpPr>
            <p:cNvPr id="15" name="平行四边形 14"/>
            <p:cNvSpPr/>
            <p:nvPr userDrawn="1"/>
          </p:nvSpPr>
          <p:spPr>
            <a:xfrm>
              <a:off x="775833" y="325290"/>
              <a:ext cx="1372572" cy="707457"/>
            </a:xfrm>
            <a:prstGeom prst="parallelogram">
              <a:avLst>
                <a:gd name="adj" fmla="val 1826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 userDrawn="1"/>
          </p:nvCxnSpPr>
          <p:spPr>
            <a:xfrm flipH="1">
              <a:off x="738837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/>
          </p:nvCxnSpPr>
          <p:spPr>
            <a:xfrm flipH="1">
              <a:off x="706541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 userDrawn="1"/>
          </p:nvCxnSpPr>
          <p:spPr>
            <a:xfrm flipH="1">
              <a:off x="2055860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 userDrawn="1"/>
          </p:nvCxnSpPr>
          <p:spPr>
            <a:xfrm flipH="1">
              <a:off x="2101074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 userDrawn="1"/>
          </p:nvCxnSpPr>
          <p:spPr>
            <a:xfrm>
              <a:off x="0" y="680544"/>
              <a:ext cx="758215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2159207" y="680544"/>
              <a:ext cx="10032793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 userDrawn="1"/>
          </p:nvGrpSpPr>
          <p:grpSpPr>
            <a:xfrm>
              <a:off x="303057" y="383258"/>
              <a:ext cx="455158" cy="238496"/>
              <a:chOff x="119377" y="923927"/>
              <a:chExt cx="675960" cy="488223"/>
            </a:xfrm>
          </p:grpSpPr>
          <p:sp>
            <p:nvSpPr>
              <p:cNvPr id="38" name="弧形 37"/>
              <p:cNvSpPr/>
              <p:nvPr userDrawn="1"/>
            </p:nvSpPr>
            <p:spPr>
              <a:xfrm rot="5727223">
                <a:off x="491646" y="1161325"/>
                <a:ext cx="250825" cy="250825"/>
              </a:xfrm>
              <a:prstGeom prst="arc">
                <a:avLst>
                  <a:gd name="adj1" fmla="val 15987980"/>
                  <a:gd name="adj2" fmla="val 21328136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9" name="直接连接符 38"/>
              <p:cNvCxnSpPr/>
              <p:nvPr userDrawn="1"/>
            </p:nvCxnSpPr>
            <p:spPr>
              <a:xfrm flipH="1">
                <a:off x="740381" y="923927"/>
                <a:ext cx="54956" cy="377825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 userDrawn="1"/>
            </p:nvCxnSpPr>
            <p:spPr>
              <a:xfrm>
                <a:off x="119377" y="1411112"/>
                <a:ext cx="4976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 userDrawn="1"/>
          </p:nvGrpSpPr>
          <p:grpSpPr>
            <a:xfrm>
              <a:off x="2204421" y="752453"/>
              <a:ext cx="5216104" cy="255754"/>
              <a:chOff x="-250955" y="1633599"/>
              <a:chExt cx="7691924" cy="377147"/>
            </a:xfrm>
          </p:grpSpPr>
          <p:grpSp>
            <p:nvGrpSpPr>
              <p:cNvPr id="32" name="组合 31"/>
              <p:cNvGrpSpPr/>
              <p:nvPr userDrawn="1"/>
            </p:nvGrpSpPr>
            <p:grpSpPr>
              <a:xfrm flipH="1" flipV="1">
                <a:off x="2790825" y="1633599"/>
                <a:ext cx="4650144" cy="339047"/>
                <a:chOff x="-3887793" y="943757"/>
                <a:chExt cx="4683130" cy="470663"/>
              </a:xfrm>
            </p:grpSpPr>
            <p:sp>
              <p:nvSpPr>
                <p:cNvPr id="35" name="弧形 34"/>
                <p:cNvSpPr/>
                <p:nvPr userDrawn="1"/>
              </p:nvSpPr>
              <p:spPr>
                <a:xfrm rot="5727223">
                  <a:off x="491646" y="1161325"/>
                  <a:ext cx="250825" cy="250825"/>
                </a:xfrm>
                <a:prstGeom prst="arc">
                  <a:avLst>
                    <a:gd name="adj1" fmla="val 16507791"/>
                    <a:gd name="adj2" fmla="val 20714511"/>
                  </a:avLst>
                </a:prstGeom>
                <a:ln>
                  <a:solidFill>
                    <a:srgbClr val="D3181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6" name="直接连接符 35"/>
                <p:cNvCxnSpPr/>
                <p:nvPr userDrawn="1"/>
              </p:nvCxnSpPr>
              <p:spPr>
                <a:xfrm flipH="1">
                  <a:off x="740381" y="943757"/>
                  <a:ext cx="54956" cy="377826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 userDrawn="1"/>
              </p:nvCxnSpPr>
              <p:spPr>
                <a:xfrm flipV="1">
                  <a:off x="-3887793" y="1414420"/>
                  <a:ext cx="4526433" cy="0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>
                          <a:alpha val="0"/>
                        </a:srgbClr>
                      </a:gs>
                      <a:gs pos="3400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直接连接符 32"/>
              <p:cNvCxnSpPr/>
              <p:nvPr userDrawn="1"/>
            </p:nvCxnSpPr>
            <p:spPr>
              <a:xfrm>
                <a:off x="-250955" y="2010746"/>
                <a:ext cx="2973813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弧形 33"/>
              <p:cNvSpPr/>
              <p:nvPr userDrawn="1"/>
            </p:nvSpPr>
            <p:spPr>
              <a:xfrm rot="17592982" flipH="1" flipV="1">
                <a:off x="2593153" y="1790287"/>
                <a:ext cx="180685" cy="249058"/>
              </a:xfrm>
              <a:prstGeom prst="arc">
                <a:avLst>
                  <a:gd name="adj1" fmla="val 16507791"/>
                  <a:gd name="adj2" fmla="val 18904524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平行四边形 28"/>
            <p:cNvSpPr/>
            <p:nvPr userDrawn="1"/>
          </p:nvSpPr>
          <p:spPr>
            <a:xfrm>
              <a:off x="2248442" y="732315"/>
              <a:ext cx="1829073" cy="264231"/>
            </a:xfrm>
            <a:prstGeom prst="parallelogram">
              <a:avLst>
                <a:gd name="adj" fmla="val 16600"/>
              </a:avLst>
            </a:prstGeom>
            <a:solidFill>
              <a:srgbClr val="D31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 fontScale="92500"/>
            </a:bodyPr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庆祝中国共产党成立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周年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 userDrawn="1"/>
          </p:nvSpPr>
          <p:spPr>
            <a:xfrm>
              <a:off x="-1217657" y="399074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奋斗百年路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  <p:sp>
          <p:nvSpPr>
            <p:cNvPr id="31" name="TextBox 20"/>
            <p:cNvSpPr txBox="1"/>
            <p:nvPr userDrawn="1"/>
          </p:nvSpPr>
          <p:spPr>
            <a:xfrm>
              <a:off x="-1217657" y="657992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启航新征程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0" y="6778172"/>
            <a:ext cx="12192000" cy="79828"/>
          </a:xfrm>
          <a:prstGeom prst="rect">
            <a:avLst/>
          </a:prstGeom>
          <a:solidFill>
            <a:srgbClr val="D74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917721" y="273499"/>
            <a:ext cx="7287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第二部分      </a:t>
            </a:r>
            <a:r>
              <a:rPr lang="zh-CN" altLang="en-US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  </a:t>
            </a:r>
            <a:r>
              <a:rPr lang="zh-CN" altLang="en-US" sz="1800" kern="0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字魂58号-创中黑-Regular" panose="00000500000000000000" pitchFamily="2" charset="-122"/>
              </a:rPr>
              <a:t> 只有中国共产党才能发展中国，中国人民富起来了</a:t>
            </a:r>
            <a:endParaRPr lang="zh-CN" altLang="en-US" sz="1800" kern="0" dirty="0">
              <a:solidFill>
                <a:srgbClr val="C00000"/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字魂58号-创中黑-Regular" panose="00000500000000000000" pitchFamily="2" charset="-122"/>
            </a:endParaRPr>
          </a:p>
        </p:txBody>
      </p:sp>
      <p:sp>
        <p:nvSpPr>
          <p:cNvPr id="10" name="TextBox 20"/>
          <p:cNvSpPr txBox="1"/>
          <p:nvPr userDrawn="1"/>
        </p:nvSpPr>
        <p:spPr>
          <a:xfrm>
            <a:off x="120991" y="183230"/>
            <a:ext cx="53661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rPr>
              <a:t>中国共产党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1" name="TextBox 19"/>
          <p:cNvSpPr txBox="1"/>
          <p:nvPr userDrawn="1"/>
        </p:nvSpPr>
        <p:spPr>
          <a:xfrm>
            <a:off x="2160761" y="458165"/>
            <a:ext cx="2121093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COMMUNIST PARTY OF CHINA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-1217657" y="325290"/>
            <a:ext cx="13409657" cy="710508"/>
            <a:chOff x="-1217657" y="325290"/>
            <a:chExt cx="13409657" cy="710508"/>
          </a:xfrm>
        </p:grpSpPr>
        <p:sp>
          <p:nvSpPr>
            <p:cNvPr id="15" name="平行四边形 14"/>
            <p:cNvSpPr/>
            <p:nvPr userDrawn="1"/>
          </p:nvSpPr>
          <p:spPr>
            <a:xfrm>
              <a:off x="775833" y="325290"/>
              <a:ext cx="1372572" cy="707457"/>
            </a:xfrm>
            <a:prstGeom prst="parallelogram">
              <a:avLst>
                <a:gd name="adj" fmla="val 1826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 userDrawn="1"/>
          </p:nvCxnSpPr>
          <p:spPr>
            <a:xfrm flipH="1">
              <a:off x="738837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/>
          </p:nvCxnSpPr>
          <p:spPr>
            <a:xfrm flipH="1">
              <a:off x="706541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 userDrawn="1"/>
          </p:nvCxnSpPr>
          <p:spPr>
            <a:xfrm flipH="1">
              <a:off x="2055860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 userDrawn="1"/>
          </p:nvCxnSpPr>
          <p:spPr>
            <a:xfrm flipH="1">
              <a:off x="2101074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 userDrawn="1"/>
          </p:nvCxnSpPr>
          <p:spPr>
            <a:xfrm>
              <a:off x="0" y="680544"/>
              <a:ext cx="758215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2159207" y="680544"/>
              <a:ext cx="10032793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 userDrawn="1"/>
          </p:nvGrpSpPr>
          <p:grpSpPr>
            <a:xfrm>
              <a:off x="303057" y="383258"/>
              <a:ext cx="455158" cy="238496"/>
              <a:chOff x="119377" y="923927"/>
              <a:chExt cx="675960" cy="488223"/>
            </a:xfrm>
          </p:grpSpPr>
          <p:sp>
            <p:nvSpPr>
              <p:cNvPr id="38" name="弧形 37"/>
              <p:cNvSpPr/>
              <p:nvPr userDrawn="1"/>
            </p:nvSpPr>
            <p:spPr>
              <a:xfrm rot="5727223">
                <a:off x="491646" y="1161325"/>
                <a:ext cx="250825" cy="250825"/>
              </a:xfrm>
              <a:prstGeom prst="arc">
                <a:avLst>
                  <a:gd name="adj1" fmla="val 15987980"/>
                  <a:gd name="adj2" fmla="val 21328136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9" name="直接连接符 38"/>
              <p:cNvCxnSpPr/>
              <p:nvPr userDrawn="1"/>
            </p:nvCxnSpPr>
            <p:spPr>
              <a:xfrm flipH="1">
                <a:off x="740381" y="923927"/>
                <a:ext cx="54956" cy="377825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 userDrawn="1"/>
            </p:nvCxnSpPr>
            <p:spPr>
              <a:xfrm>
                <a:off x="119377" y="1411112"/>
                <a:ext cx="4976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 userDrawn="1"/>
          </p:nvGrpSpPr>
          <p:grpSpPr>
            <a:xfrm>
              <a:off x="2204421" y="752453"/>
              <a:ext cx="5216104" cy="255754"/>
              <a:chOff x="-250955" y="1633599"/>
              <a:chExt cx="7691924" cy="377147"/>
            </a:xfrm>
          </p:grpSpPr>
          <p:grpSp>
            <p:nvGrpSpPr>
              <p:cNvPr id="32" name="组合 31"/>
              <p:cNvGrpSpPr/>
              <p:nvPr userDrawn="1"/>
            </p:nvGrpSpPr>
            <p:grpSpPr>
              <a:xfrm flipH="1" flipV="1">
                <a:off x="2790825" y="1633599"/>
                <a:ext cx="4650144" cy="339047"/>
                <a:chOff x="-3887793" y="943757"/>
                <a:chExt cx="4683130" cy="470663"/>
              </a:xfrm>
            </p:grpSpPr>
            <p:sp>
              <p:nvSpPr>
                <p:cNvPr id="35" name="弧形 34"/>
                <p:cNvSpPr/>
                <p:nvPr userDrawn="1"/>
              </p:nvSpPr>
              <p:spPr>
                <a:xfrm rot="5727223">
                  <a:off x="491646" y="1161325"/>
                  <a:ext cx="250825" cy="250825"/>
                </a:xfrm>
                <a:prstGeom prst="arc">
                  <a:avLst>
                    <a:gd name="adj1" fmla="val 16507791"/>
                    <a:gd name="adj2" fmla="val 20714511"/>
                  </a:avLst>
                </a:prstGeom>
                <a:ln>
                  <a:solidFill>
                    <a:srgbClr val="D3181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6" name="直接连接符 35"/>
                <p:cNvCxnSpPr/>
                <p:nvPr userDrawn="1"/>
              </p:nvCxnSpPr>
              <p:spPr>
                <a:xfrm flipH="1">
                  <a:off x="740381" y="943757"/>
                  <a:ext cx="54956" cy="377826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 userDrawn="1"/>
              </p:nvCxnSpPr>
              <p:spPr>
                <a:xfrm flipV="1">
                  <a:off x="-3887793" y="1414420"/>
                  <a:ext cx="4526433" cy="0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>
                          <a:alpha val="0"/>
                        </a:srgbClr>
                      </a:gs>
                      <a:gs pos="3400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直接连接符 32"/>
              <p:cNvCxnSpPr/>
              <p:nvPr userDrawn="1"/>
            </p:nvCxnSpPr>
            <p:spPr>
              <a:xfrm>
                <a:off x="-250955" y="2010746"/>
                <a:ext cx="2973813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弧形 33"/>
              <p:cNvSpPr/>
              <p:nvPr userDrawn="1"/>
            </p:nvSpPr>
            <p:spPr>
              <a:xfrm rot="17592982" flipH="1" flipV="1">
                <a:off x="2593153" y="1790287"/>
                <a:ext cx="180685" cy="249058"/>
              </a:xfrm>
              <a:prstGeom prst="arc">
                <a:avLst>
                  <a:gd name="adj1" fmla="val 16507791"/>
                  <a:gd name="adj2" fmla="val 18904524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平行四边形 28"/>
            <p:cNvSpPr/>
            <p:nvPr userDrawn="1"/>
          </p:nvSpPr>
          <p:spPr>
            <a:xfrm>
              <a:off x="2248442" y="732315"/>
              <a:ext cx="1829073" cy="264231"/>
            </a:xfrm>
            <a:prstGeom prst="parallelogram">
              <a:avLst>
                <a:gd name="adj" fmla="val 16600"/>
              </a:avLst>
            </a:prstGeom>
            <a:solidFill>
              <a:srgbClr val="D31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 fontScale="92500"/>
            </a:bodyPr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庆祝中国共产党成立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周年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 userDrawn="1"/>
          </p:nvSpPr>
          <p:spPr>
            <a:xfrm>
              <a:off x="-1217657" y="399074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奋斗百年路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  <p:sp>
          <p:nvSpPr>
            <p:cNvPr id="31" name="TextBox 20"/>
            <p:cNvSpPr txBox="1"/>
            <p:nvPr userDrawn="1"/>
          </p:nvSpPr>
          <p:spPr>
            <a:xfrm>
              <a:off x="-1217657" y="657992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启航新征程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0" y="6778172"/>
            <a:ext cx="12192000" cy="79828"/>
          </a:xfrm>
          <a:prstGeom prst="rect">
            <a:avLst/>
          </a:prstGeom>
          <a:solidFill>
            <a:srgbClr val="D74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934043" y="273499"/>
            <a:ext cx="7287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第三部分      </a:t>
            </a:r>
            <a:r>
              <a:rPr lang="zh-CN" altLang="en-US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  </a:t>
            </a:r>
            <a:r>
              <a:rPr lang="zh-CN" altLang="en-US" sz="1800" kern="0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字魂58号-创中黑-Regular" panose="00000500000000000000" pitchFamily="2" charset="-122"/>
              </a:rPr>
              <a:t>  只有中国共产党才能治理中国，中国人民强起来了</a:t>
            </a:r>
            <a:endParaRPr lang="zh-CN" altLang="en-US" sz="1800" kern="0" dirty="0">
              <a:solidFill>
                <a:srgbClr val="C00000"/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字魂58号-创中黑-Regular" panose="00000500000000000000" pitchFamily="2" charset="-122"/>
            </a:endParaRPr>
          </a:p>
        </p:txBody>
      </p:sp>
      <p:sp>
        <p:nvSpPr>
          <p:cNvPr id="10" name="TextBox 20"/>
          <p:cNvSpPr txBox="1"/>
          <p:nvPr userDrawn="1"/>
        </p:nvSpPr>
        <p:spPr>
          <a:xfrm>
            <a:off x="120991" y="183230"/>
            <a:ext cx="53661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rPr>
              <a:t>中国共产党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1" name="TextBox 19"/>
          <p:cNvSpPr txBox="1"/>
          <p:nvPr userDrawn="1"/>
        </p:nvSpPr>
        <p:spPr>
          <a:xfrm>
            <a:off x="2160761" y="458165"/>
            <a:ext cx="2121093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COMMUNIST PARTY OF CHINA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-1217657" y="325290"/>
            <a:ext cx="13409657" cy="710508"/>
            <a:chOff x="-1217657" y="325290"/>
            <a:chExt cx="13409657" cy="710508"/>
          </a:xfrm>
        </p:grpSpPr>
        <p:sp>
          <p:nvSpPr>
            <p:cNvPr id="15" name="平行四边形 14"/>
            <p:cNvSpPr/>
            <p:nvPr userDrawn="1"/>
          </p:nvSpPr>
          <p:spPr>
            <a:xfrm>
              <a:off x="775833" y="325290"/>
              <a:ext cx="1372572" cy="707457"/>
            </a:xfrm>
            <a:prstGeom prst="parallelogram">
              <a:avLst>
                <a:gd name="adj" fmla="val 1826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 userDrawn="1"/>
          </p:nvCxnSpPr>
          <p:spPr>
            <a:xfrm flipH="1">
              <a:off x="738837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/>
          </p:nvCxnSpPr>
          <p:spPr>
            <a:xfrm flipH="1">
              <a:off x="706541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 userDrawn="1"/>
          </p:nvCxnSpPr>
          <p:spPr>
            <a:xfrm flipH="1">
              <a:off x="2055860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 userDrawn="1"/>
          </p:nvCxnSpPr>
          <p:spPr>
            <a:xfrm flipH="1">
              <a:off x="2101074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 userDrawn="1"/>
          </p:nvCxnSpPr>
          <p:spPr>
            <a:xfrm>
              <a:off x="0" y="680544"/>
              <a:ext cx="758215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2159207" y="680544"/>
              <a:ext cx="10032793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 userDrawn="1"/>
          </p:nvGrpSpPr>
          <p:grpSpPr>
            <a:xfrm>
              <a:off x="303057" y="383258"/>
              <a:ext cx="455158" cy="238496"/>
              <a:chOff x="119377" y="923927"/>
              <a:chExt cx="675960" cy="488223"/>
            </a:xfrm>
          </p:grpSpPr>
          <p:sp>
            <p:nvSpPr>
              <p:cNvPr id="38" name="弧形 37"/>
              <p:cNvSpPr/>
              <p:nvPr userDrawn="1"/>
            </p:nvSpPr>
            <p:spPr>
              <a:xfrm rot="5727223">
                <a:off x="491646" y="1161325"/>
                <a:ext cx="250825" cy="250825"/>
              </a:xfrm>
              <a:prstGeom prst="arc">
                <a:avLst>
                  <a:gd name="adj1" fmla="val 15987980"/>
                  <a:gd name="adj2" fmla="val 21328136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9" name="直接连接符 38"/>
              <p:cNvCxnSpPr/>
              <p:nvPr userDrawn="1"/>
            </p:nvCxnSpPr>
            <p:spPr>
              <a:xfrm flipH="1">
                <a:off x="740381" y="923927"/>
                <a:ext cx="54956" cy="377825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 userDrawn="1"/>
            </p:nvCxnSpPr>
            <p:spPr>
              <a:xfrm>
                <a:off x="119377" y="1411112"/>
                <a:ext cx="4976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 userDrawn="1"/>
          </p:nvGrpSpPr>
          <p:grpSpPr>
            <a:xfrm>
              <a:off x="2204421" y="752453"/>
              <a:ext cx="5216104" cy="255754"/>
              <a:chOff x="-250955" y="1633599"/>
              <a:chExt cx="7691924" cy="377147"/>
            </a:xfrm>
          </p:grpSpPr>
          <p:grpSp>
            <p:nvGrpSpPr>
              <p:cNvPr id="32" name="组合 31"/>
              <p:cNvGrpSpPr/>
              <p:nvPr userDrawn="1"/>
            </p:nvGrpSpPr>
            <p:grpSpPr>
              <a:xfrm flipH="1" flipV="1">
                <a:off x="2790825" y="1633599"/>
                <a:ext cx="4650144" cy="339047"/>
                <a:chOff x="-3887793" y="943757"/>
                <a:chExt cx="4683130" cy="470663"/>
              </a:xfrm>
            </p:grpSpPr>
            <p:sp>
              <p:nvSpPr>
                <p:cNvPr id="35" name="弧形 34"/>
                <p:cNvSpPr/>
                <p:nvPr userDrawn="1"/>
              </p:nvSpPr>
              <p:spPr>
                <a:xfrm rot="5727223">
                  <a:off x="491646" y="1161325"/>
                  <a:ext cx="250825" cy="250825"/>
                </a:xfrm>
                <a:prstGeom prst="arc">
                  <a:avLst>
                    <a:gd name="adj1" fmla="val 16507791"/>
                    <a:gd name="adj2" fmla="val 20714511"/>
                  </a:avLst>
                </a:prstGeom>
                <a:ln>
                  <a:solidFill>
                    <a:srgbClr val="D3181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6" name="直接连接符 35"/>
                <p:cNvCxnSpPr/>
                <p:nvPr userDrawn="1"/>
              </p:nvCxnSpPr>
              <p:spPr>
                <a:xfrm flipH="1">
                  <a:off x="740381" y="943757"/>
                  <a:ext cx="54956" cy="377826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 userDrawn="1"/>
              </p:nvCxnSpPr>
              <p:spPr>
                <a:xfrm flipV="1">
                  <a:off x="-3887793" y="1414420"/>
                  <a:ext cx="4526433" cy="0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>
                          <a:alpha val="0"/>
                        </a:srgbClr>
                      </a:gs>
                      <a:gs pos="3400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直接连接符 32"/>
              <p:cNvCxnSpPr/>
              <p:nvPr userDrawn="1"/>
            </p:nvCxnSpPr>
            <p:spPr>
              <a:xfrm>
                <a:off x="-250955" y="2010746"/>
                <a:ext cx="2973813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弧形 33"/>
              <p:cNvSpPr/>
              <p:nvPr userDrawn="1"/>
            </p:nvSpPr>
            <p:spPr>
              <a:xfrm rot="17592982" flipH="1" flipV="1">
                <a:off x="2593153" y="1790287"/>
                <a:ext cx="180685" cy="249058"/>
              </a:xfrm>
              <a:prstGeom prst="arc">
                <a:avLst>
                  <a:gd name="adj1" fmla="val 16507791"/>
                  <a:gd name="adj2" fmla="val 18904524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平行四边形 28"/>
            <p:cNvSpPr/>
            <p:nvPr userDrawn="1"/>
          </p:nvSpPr>
          <p:spPr>
            <a:xfrm>
              <a:off x="2248442" y="732315"/>
              <a:ext cx="1829073" cy="264231"/>
            </a:xfrm>
            <a:prstGeom prst="parallelogram">
              <a:avLst>
                <a:gd name="adj" fmla="val 16600"/>
              </a:avLst>
            </a:prstGeom>
            <a:solidFill>
              <a:srgbClr val="D31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 fontScale="92500"/>
            </a:bodyPr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庆祝中国共产党成立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周年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 userDrawn="1"/>
          </p:nvSpPr>
          <p:spPr>
            <a:xfrm>
              <a:off x="-1217657" y="399074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奋斗百年路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  <p:sp>
          <p:nvSpPr>
            <p:cNvPr id="31" name="TextBox 20"/>
            <p:cNvSpPr txBox="1"/>
            <p:nvPr userDrawn="1"/>
          </p:nvSpPr>
          <p:spPr>
            <a:xfrm>
              <a:off x="-1217657" y="657992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启航新征程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0" y="6778172"/>
            <a:ext cx="12192000" cy="79828"/>
          </a:xfrm>
          <a:prstGeom prst="rect">
            <a:avLst/>
          </a:prstGeom>
          <a:solidFill>
            <a:srgbClr val="D74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904918" y="254129"/>
            <a:ext cx="7287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第四部分      </a:t>
            </a:r>
            <a:r>
              <a:rPr lang="zh-CN" altLang="en-US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  </a:t>
            </a:r>
            <a:r>
              <a:rPr lang="zh-CN" altLang="en-US" sz="1800" kern="0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字魂58号-创中黑-Regular" panose="00000500000000000000" pitchFamily="2" charset="-122"/>
              </a:rPr>
              <a:t>   坚持中国共产党的全面领导，新中国取得巨大成就</a:t>
            </a:r>
            <a:endParaRPr lang="zh-CN" altLang="en-US" sz="1800" kern="0" dirty="0">
              <a:solidFill>
                <a:srgbClr val="C00000"/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字魂58号-创中黑-Regular" panose="00000500000000000000" pitchFamily="2" charset="-122"/>
            </a:endParaRPr>
          </a:p>
        </p:txBody>
      </p:sp>
      <p:sp>
        <p:nvSpPr>
          <p:cNvPr id="10" name="TextBox 20"/>
          <p:cNvSpPr txBox="1"/>
          <p:nvPr userDrawn="1"/>
        </p:nvSpPr>
        <p:spPr>
          <a:xfrm>
            <a:off x="120991" y="183230"/>
            <a:ext cx="53661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rPr>
              <a:t>中国共产党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1" name="TextBox 19"/>
          <p:cNvSpPr txBox="1"/>
          <p:nvPr userDrawn="1"/>
        </p:nvSpPr>
        <p:spPr>
          <a:xfrm>
            <a:off x="2160761" y="458165"/>
            <a:ext cx="2121093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COMMUNIST PARTY OF CHINA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-1217657" y="325290"/>
            <a:ext cx="13409657" cy="710508"/>
            <a:chOff x="-1217657" y="325290"/>
            <a:chExt cx="13409657" cy="710508"/>
          </a:xfrm>
        </p:grpSpPr>
        <p:sp>
          <p:nvSpPr>
            <p:cNvPr id="15" name="平行四边形 14"/>
            <p:cNvSpPr/>
            <p:nvPr userDrawn="1"/>
          </p:nvSpPr>
          <p:spPr>
            <a:xfrm>
              <a:off x="775833" y="325290"/>
              <a:ext cx="1372572" cy="707457"/>
            </a:xfrm>
            <a:prstGeom prst="parallelogram">
              <a:avLst>
                <a:gd name="adj" fmla="val 1826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 userDrawn="1"/>
          </p:nvCxnSpPr>
          <p:spPr>
            <a:xfrm flipH="1">
              <a:off x="738837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/>
          </p:nvCxnSpPr>
          <p:spPr>
            <a:xfrm flipH="1">
              <a:off x="706541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 userDrawn="1"/>
          </p:nvCxnSpPr>
          <p:spPr>
            <a:xfrm flipH="1">
              <a:off x="2055860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 userDrawn="1"/>
          </p:nvCxnSpPr>
          <p:spPr>
            <a:xfrm flipH="1">
              <a:off x="2101074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 userDrawn="1"/>
          </p:nvCxnSpPr>
          <p:spPr>
            <a:xfrm>
              <a:off x="0" y="680544"/>
              <a:ext cx="758215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2159207" y="680544"/>
              <a:ext cx="10032793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 userDrawn="1"/>
          </p:nvGrpSpPr>
          <p:grpSpPr>
            <a:xfrm>
              <a:off x="303057" y="383258"/>
              <a:ext cx="455158" cy="238496"/>
              <a:chOff x="119377" y="923927"/>
              <a:chExt cx="675960" cy="488223"/>
            </a:xfrm>
          </p:grpSpPr>
          <p:sp>
            <p:nvSpPr>
              <p:cNvPr id="38" name="弧形 37"/>
              <p:cNvSpPr/>
              <p:nvPr userDrawn="1"/>
            </p:nvSpPr>
            <p:spPr>
              <a:xfrm rot="5727223">
                <a:off x="491646" y="1161325"/>
                <a:ext cx="250825" cy="250825"/>
              </a:xfrm>
              <a:prstGeom prst="arc">
                <a:avLst>
                  <a:gd name="adj1" fmla="val 15987980"/>
                  <a:gd name="adj2" fmla="val 21328136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9" name="直接连接符 38"/>
              <p:cNvCxnSpPr/>
              <p:nvPr userDrawn="1"/>
            </p:nvCxnSpPr>
            <p:spPr>
              <a:xfrm flipH="1">
                <a:off x="740381" y="923927"/>
                <a:ext cx="54956" cy="377825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 userDrawn="1"/>
            </p:nvCxnSpPr>
            <p:spPr>
              <a:xfrm>
                <a:off x="119377" y="1411112"/>
                <a:ext cx="4976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 userDrawn="1"/>
          </p:nvGrpSpPr>
          <p:grpSpPr>
            <a:xfrm>
              <a:off x="2204421" y="752453"/>
              <a:ext cx="5216104" cy="255754"/>
              <a:chOff x="-250955" y="1633599"/>
              <a:chExt cx="7691924" cy="377147"/>
            </a:xfrm>
          </p:grpSpPr>
          <p:grpSp>
            <p:nvGrpSpPr>
              <p:cNvPr id="32" name="组合 31"/>
              <p:cNvGrpSpPr/>
              <p:nvPr userDrawn="1"/>
            </p:nvGrpSpPr>
            <p:grpSpPr>
              <a:xfrm flipH="1" flipV="1">
                <a:off x="2790825" y="1633599"/>
                <a:ext cx="4650144" cy="339047"/>
                <a:chOff x="-3887793" y="943757"/>
                <a:chExt cx="4683130" cy="470663"/>
              </a:xfrm>
            </p:grpSpPr>
            <p:sp>
              <p:nvSpPr>
                <p:cNvPr id="35" name="弧形 34"/>
                <p:cNvSpPr/>
                <p:nvPr userDrawn="1"/>
              </p:nvSpPr>
              <p:spPr>
                <a:xfrm rot="5727223">
                  <a:off x="491646" y="1161325"/>
                  <a:ext cx="250825" cy="250825"/>
                </a:xfrm>
                <a:prstGeom prst="arc">
                  <a:avLst>
                    <a:gd name="adj1" fmla="val 16507791"/>
                    <a:gd name="adj2" fmla="val 20714511"/>
                  </a:avLst>
                </a:prstGeom>
                <a:ln>
                  <a:solidFill>
                    <a:srgbClr val="D3181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6" name="直接连接符 35"/>
                <p:cNvCxnSpPr/>
                <p:nvPr userDrawn="1"/>
              </p:nvCxnSpPr>
              <p:spPr>
                <a:xfrm flipH="1">
                  <a:off x="740381" y="943757"/>
                  <a:ext cx="54956" cy="377826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 userDrawn="1"/>
              </p:nvCxnSpPr>
              <p:spPr>
                <a:xfrm flipV="1">
                  <a:off x="-3887793" y="1414420"/>
                  <a:ext cx="4526433" cy="0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>
                          <a:alpha val="0"/>
                        </a:srgbClr>
                      </a:gs>
                      <a:gs pos="3400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直接连接符 32"/>
              <p:cNvCxnSpPr/>
              <p:nvPr userDrawn="1"/>
            </p:nvCxnSpPr>
            <p:spPr>
              <a:xfrm>
                <a:off x="-250955" y="2010746"/>
                <a:ext cx="2973813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弧形 33"/>
              <p:cNvSpPr/>
              <p:nvPr userDrawn="1"/>
            </p:nvSpPr>
            <p:spPr>
              <a:xfrm rot="17592982" flipH="1" flipV="1">
                <a:off x="2593153" y="1790287"/>
                <a:ext cx="180685" cy="249058"/>
              </a:xfrm>
              <a:prstGeom prst="arc">
                <a:avLst>
                  <a:gd name="adj1" fmla="val 16507791"/>
                  <a:gd name="adj2" fmla="val 18904524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平行四边形 28"/>
            <p:cNvSpPr/>
            <p:nvPr userDrawn="1"/>
          </p:nvSpPr>
          <p:spPr>
            <a:xfrm>
              <a:off x="2248442" y="732315"/>
              <a:ext cx="1829073" cy="264231"/>
            </a:xfrm>
            <a:prstGeom prst="parallelogram">
              <a:avLst>
                <a:gd name="adj" fmla="val 16600"/>
              </a:avLst>
            </a:prstGeom>
            <a:solidFill>
              <a:srgbClr val="D31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 fontScale="92500"/>
            </a:bodyPr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庆祝中国共产党成立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周年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 userDrawn="1"/>
          </p:nvSpPr>
          <p:spPr>
            <a:xfrm>
              <a:off x="-1217657" y="399074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奋斗百年路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  <p:sp>
          <p:nvSpPr>
            <p:cNvPr id="31" name="TextBox 20"/>
            <p:cNvSpPr txBox="1"/>
            <p:nvPr userDrawn="1"/>
          </p:nvSpPr>
          <p:spPr>
            <a:xfrm>
              <a:off x="-1217657" y="657992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启航新征程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0"/>
          <p:cNvSpPr txBox="1"/>
          <p:nvPr userDrawn="1"/>
        </p:nvSpPr>
        <p:spPr>
          <a:xfrm>
            <a:off x="120991" y="183230"/>
            <a:ext cx="53661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rPr>
              <a:t>中国共产党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2160761" y="458165"/>
            <a:ext cx="2121093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COMMUNIST PARTY OF CHINA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D7494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 userDrawn="1"/>
        </p:nvSpPr>
        <p:spPr>
          <a:xfrm>
            <a:off x="0" y="6778172"/>
            <a:ext cx="12192000" cy="79828"/>
          </a:xfrm>
          <a:prstGeom prst="rect">
            <a:avLst/>
          </a:prstGeom>
          <a:solidFill>
            <a:srgbClr val="D74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-1217657" y="325290"/>
            <a:ext cx="13409657" cy="710508"/>
            <a:chOff x="-1217657" y="325290"/>
            <a:chExt cx="13409657" cy="710508"/>
          </a:xfrm>
        </p:grpSpPr>
        <p:sp>
          <p:nvSpPr>
            <p:cNvPr id="11" name="平行四边形 10"/>
            <p:cNvSpPr/>
            <p:nvPr userDrawn="1"/>
          </p:nvSpPr>
          <p:spPr>
            <a:xfrm>
              <a:off x="775833" y="325290"/>
              <a:ext cx="1372572" cy="707457"/>
            </a:xfrm>
            <a:prstGeom prst="parallelogram">
              <a:avLst>
                <a:gd name="adj" fmla="val 1826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 flipH="1">
              <a:off x="738837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706541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/>
          </p:nvCxnSpPr>
          <p:spPr>
            <a:xfrm flipH="1">
              <a:off x="2055860" y="325290"/>
              <a:ext cx="103347" cy="710508"/>
            </a:xfrm>
            <a:prstGeom prst="line">
              <a:avLst/>
            </a:prstGeom>
            <a:ln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H="1">
              <a:off x="2101074" y="325290"/>
              <a:ext cx="103347" cy="710508"/>
            </a:xfrm>
            <a:prstGeom prst="line">
              <a:avLst/>
            </a:prstGeom>
            <a:ln w="38100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/>
          </p:nvCxnSpPr>
          <p:spPr>
            <a:xfrm>
              <a:off x="0" y="680544"/>
              <a:ext cx="758215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 userDrawn="1"/>
          </p:nvCxnSpPr>
          <p:spPr>
            <a:xfrm>
              <a:off x="2159207" y="680544"/>
              <a:ext cx="10032793" cy="0"/>
            </a:xfrm>
            <a:prstGeom prst="line">
              <a:avLst/>
            </a:prstGeom>
            <a:ln w="28575">
              <a:solidFill>
                <a:srgbClr val="D31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 userDrawn="1"/>
          </p:nvGrpSpPr>
          <p:grpSpPr>
            <a:xfrm>
              <a:off x="303057" y="383258"/>
              <a:ext cx="455158" cy="238496"/>
              <a:chOff x="119377" y="923927"/>
              <a:chExt cx="675960" cy="488223"/>
            </a:xfrm>
          </p:grpSpPr>
          <p:sp>
            <p:nvSpPr>
              <p:cNvPr id="35" name="弧形 34"/>
              <p:cNvSpPr/>
              <p:nvPr userDrawn="1"/>
            </p:nvSpPr>
            <p:spPr>
              <a:xfrm rot="5727223">
                <a:off x="491646" y="1161325"/>
                <a:ext cx="250825" cy="250825"/>
              </a:xfrm>
              <a:prstGeom prst="arc">
                <a:avLst>
                  <a:gd name="adj1" fmla="val 15987980"/>
                  <a:gd name="adj2" fmla="val 21328136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6" name="直接连接符 35"/>
              <p:cNvCxnSpPr/>
              <p:nvPr userDrawn="1"/>
            </p:nvCxnSpPr>
            <p:spPr>
              <a:xfrm flipH="1">
                <a:off x="740381" y="923927"/>
                <a:ext cx="54956" cy="377825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 userDrawn="1"/>
            </p:nvCxnSpPr>
            <p:spPr>
              <a:xfrm>
                <a:off x="119377" y="1411112"/>
                <a:ext cx="4976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 userDrawn="1"/>
          </p:nvGrpSpPr>
          <p:grpSpPr>
            <a:xfrm>
              <a:off x="2204421" y="752453"/>
              <a:ext cx="5216104" cy="255754"/>
              <a:chOff x="-250955" y="1633599"/>
              <a:chExt cx="7691924" cy="377147"/>
            </a:xfrm>
          </p:grpSpPr>
          <p:grpSp>
            <p:nvGrpSpPr>
              <p:cNvPr id="29" name="组合 28"/>
              <p:cNvGrpSpPr/>
              <p:nvPr userDrawn="1"/>
            </p:nvGrpSpPr>
            <p:grpSpPr>
              <a:xfrm flipH="1" flipV="1">
                <a:off x="2790825" y="1633599"/>
                <a:ext cx="4650144" cy="339047"/>
                <a:chOff x="-3887793" y="943757"/>
                <a:chExt cx="4683130" cy="470663"/>
              </a:xfrm>
            </p:grpSpPr>
            <p:sp>
              <p:nvSpPr>
                <p:cNvPr id="32" name="弧形 31"/>
                <p:cNvSpPr/>
                <p:nvPr userDrawn="1"/>
              </p:nvSpPr>
              <p:spPr>
                <a:xfrm rot="5727223">
                  <a:off x="491646" y="1161325"/>
                  <a:ext cx="250825" cy="250825"/>
                </a:xfrm>
                <a:prstGeom prst="arc">
                  <a:avLst>
                    <a:gd name="adj1" fmla="val 16507791"/>
                    <a:gd name="adj2" fmla="val 20714511"/>
                  </a:avLst>
                </a:prstGeom>
                <a:ln>
                  <a:solidFill>
                    <a:srgbClr val="D3181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3" name="直接连接符 32"/>
                <p:cNvCxnSpPr/>
                <p:nvPr userDrawn="1"/>
              </p:nvCxnSpPr>
              <p:spPr>
                <a:xfrm flipH="1">
                  <a:off x="740381" y="943757"/>
                  <a:ext cx="54956" cy="377826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 userDrawn="1"/>
              </p:nvCxnSpPr>
              <p:spPr>
                <a:xfrm flipV="1">
                  <a:off x="-3887793" y="1414420"/>
                  <a:ext cx="4526433" cy="0"/>
                </a:xfrm>
                <a:prstGeom prst="line">
                  <a:avLst/>
                </a:prstGeom>
                <a:ln>
                  <a:gradFill>
                    <a:gsLst>
                      <a:gs pos="0">
                        <a:srgbClr val="D31813">
                          <a:alpha val="0"/>
                        </a:srgbClr>
                      </a:gs>
                      <a:gs pos="34000">
                        <a:srgbClr val="D31813"/>
                      </a:gs>
                      <a:gs pos="84000">
                        <a:srgbClr val="D31813"/>
                      </a:gs>
                      <a:gs pos="68000">
                        <a:srgbClr val="D31813"/>
                      </a:gs>
                      <a:gs pos="50000">
                        <a:srgbClr val="D31813"/>
                      </a:gs>
                      <a:gs pos="100000">
                        <a:srgbClr val="D31813"/>
                      </a:gs>
                    </a:gsLst>
                    <a:lin ang="0" scaled="0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" name="直接连接符 29"/>
              <p:cNvCxnSpPr/>
              <p:nvPr userDrawn="1"/>
            </p:nvCxnSpPr>
            <p:spPr>
              <a:xfrm>
                <a:off x="-250955" y="2010746"/>
                <a:ext cx="2973813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D31813">
                        <a:alpha val="0"/>
                      </a:srgbClr>
                    </a:gs>
                    <a:gs pos="34000">
                      <a:srgbClr val="D31813"/>
                    </a:gs>
                    <a:gs pos="84000">
                      <a:srgbClr val="D31813"/>
                    </a:gs>
                    <a:gs pos="68000">
                      <a:srgbClr val="D31813"/>
                    </a:gs>
                    <a:gs pos="50000">
                      <a:srgbClr val="D31813"/>
                    </a:gs>
                    <a:gs pos="100000">
                      <a:srgbClr val="D31813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弧形 30"/>
              <p:cNvSpPr/>
              <p:nvPr userDrawn="1"/>
            </p:nvSpPr>
            <p:spPr>
              <a:xfrm rot="17592982" flipH="1" flipV="1">
                <a:off x="2593153" y="1790287"/>
                <a:ext cx="180685" cy="249058"/>
              </a:xfrm>
              <a:prstGeom prst="arc">
                <a:avLst>
                  <a:gd name="adj1" fmla="val 16507791"/>
                  <a:gd name="adj2" fmla="val 18904524"/>
                </a:avLst>
              </a:prstGeom>
              <a:ln>
                <a:solidFill>
                  <a:srgbClr val="D318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平行四边形 23"/>
            <p:cNvSpPr/>
            <p:nvPr userDrawn="1"/>
          </p:nvSpPr>
          <p:spPr>
            <a:xfrm>
              <a:off x="2248442" y="732315"/>
              <a:ext cx="1829073" cy="264231"/>
            </a:xfrm>
            <a:prstGeom prst="parallelogram">
              <a:avLst>
                <a:gd name="adj" fmla="val 16600"/>
              </a:avLst>
            </a:prstGeom>
            <a:solidFill>
              <a:srgbClr val="D31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 fontScale="92500"/>
            </a:bodyPr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庆祝中国共产党成立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周年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20"/>
            <p:cNvSpPr txBox="1"/>
            <p:nvPr userDrawn="1"/>
          </p:nvSpPr>
          <p:spPr>
            <a:xfrm>
              <a:off x="-1217657" y="399074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奋斗百年路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  <p:sp>
          <p:nvSpPr>
            <p:cNvPr id="27" name="TextBox 20"/>
            <p:cNvSpPr txBox="1"/>
            <p:nvPr userDrawn="1"/>
          </p:nvSpPr>
          <p:spPr>
            <a:xfrm>
              <a:off x="-1217657" y="657992"/>
              <a:ext cx="5366180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D74945"/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  <a:cs typeface="+mn-cs"/>
                </a:rPr>
                <a:t>启航新征程</a:t>
              </a:r>
              <a:endPara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D74945"/>
                </a:solidFill>
                <a:effectLst/>
                <a:uLnTx/>
                <a:uFillTx/>
                <a:latin typeface="字魂5号-无外润黑体" panose="00000500000000000000" pitchFamily="2" charset="-122"/>
                <a:ea typeface="字魂5号-无外润黑体" panose="00000500000000000000" pitchFamily="2" charset="-122"/>
                <a:cs typeface="+mn-cs"/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5216450" y="241346"/>
            <a:ext cx="7287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第五部分      </a:t>
            </a:r>
            <a:r>
              <a:rPr lang="zh-CN" altLang="en-US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  <a:sym typeface="字魂59号-创粗黑" pitchFamily="2" charset="-122"/>
              </a:rPr>
              <a:t>  </a:t>
            </a:r>
            <a:r>
              <a:rPr lang="zh-CN" altLang="en-US" sz="1800" kern="0" dirty="0">
                <a:solidFill>
                  <a:srgbClr val="C00000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字魂58号-创中黑-Regular" panose="00000500000000000000" pitchFamily="2" charset="-122"/>
              </a:rPr>
              <a:t>    中国共产党百年历史创造的时代精神</a:t>
            </a:r>
            <a:endParaRPr lang="zh-CN" altLang="en-US" sz="1800" kern="0" dirty="0">
              <a:solidFill>
                <a:srgbClr val="C00000"/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字魂58号-创中黑-Regular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800" kern="0" dirty="0">
              <a:solidFill>
                <a:srgbClr val="C00000"/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字魂58号-创中黑-Regular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911424" y="871764"/>
            <a:ext cx="11280577" cy="60959"/>
          </a:xfrm>
          <a:prstGeom prst="rect">
            <a:avLst/>
          </a:prstGeom>
          <a:pattFill prst="dkUpDiag">
            <a:fgClr>
              <a:srgbClr val="FF0000"/>
            </a:fgClr>
            <a:bgClr>
              <a:srgbClr val="C00000"/>
            </a:bgClr>
          </a:patt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Picture 2" descr="E:\0000000我图PPT\00001PNG素材\01党委政府\天安门抽象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205" y="309440"/>
            <a:ext cx="1342795" cy="62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0000000我图PPT\00001PNG素材\01党委政府\小鸟4646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35573" y="68627"/>
            <a:ext cx="548992" cy="41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7" y="321659"/>
            <a:ext cx="785612" cy="646061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6721475"/>
            <a:ext cx="12192000" cy="1365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山上有雪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>
            <a:fillRect/>
          </a:stretch>
        </p:blipFill>
        <p:spPr>
          <a:xfrm>
            <a:off x="0" y="0"/>
            <a:ext cx="1219630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029"/>
            <a:ext cx="12192000" cy="609600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0" y="0"/>
            <a:ext cx="12192000" cy="195942"/>
            <a:chOff x="0" y="0"/>
            <a:chExt cx="12192000" cy="195942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0"/>
              <a:ext cx="12192000" cy="9797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97971"/>
              <a:ext cx="12192000" cy="9797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 userDrawn="1"/>
        </p:nvGrpSpPr>
        <p:grpSpPr>
          <a:xfrm>
            <a:off x="0" y="152400"/>
            <a:ext cx="12192000" cy="195942"/>
            <a:chOff x="0" y="0"/>
            <a:chExt cx="12192000" cy="195942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0"/>
              <a:ext cx="12192000" cy="9797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97971"/>
              <a:ext cx="12192000" cy="97971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 userDrawn="1"/>
        </p:nvGrpSpPr>
        <p:grpSpPr>
          <a:xfrm>
            <a:off x="0" y="326571"/>
            <a:ext cx="12192000" cy="195942"/>
            <a:chOff x="0" y="0"/>
            <a:chExt cx="12192000" cy="195942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0"/>
              <a:ext cx="12192000" cy="979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97971"/>
              <a:ext cx="12192000" cy="9797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 userDrawn="1"/>
        </p:nvGrpSpPr>
        <p:grpSpPr>
          <a:xfrm>
            <a:off x="0" y="500742"/>
            <a:ext cx="12192000" cy="195942"/>
            <a:chOff x="0" y="0"/>
            <a:chExt cx="12192000" cy="195942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0"/>
              <a:ext cx="12192000" cy="97971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393"/>
            <a:stretch>
              <a:fillRect/>
            </a:stretch>
          </p:blipFill>
          <p:spPr>
            <a:xfrm>
              <a:off x="0" y="97971"/>
              <a:ext cx="12192000" cy="979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正文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1"/>
          <p:cNvSpPr txBox="1"/>
          <p:nvPr userDrawn="1"/>
        </p:nvSpPr>
        <p:spPr>
          <a:xfrm>
            <a:off x="1202847" y="255242"/>
            <a:ext cx="8308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gradFill>
                  <a:gsLst>
                    <a:gs pos="0">
                      <a:srgbClr val="FE8468"/>
                    </a:gs>
                    <a:gs pos="99000">
                      <a:srgbClr val="CF1C0C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6000"/>
                    </a:prst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微软雅黑" panose="020B0503020204020204" pitchFamily="34" charset="-122"/>
              </a:rPr>
              <a:t>红色基因代代相传 </a:t>
            </a:r>
            <a:endParaRPr kumimoji="1" lang="zh-CN" altLang="en-US" sz="2800" b="1" dirty="0">
              <a:gradFill>
                <a:gsLst>
                  <a:gs pos="0">
                    <a:srgbClr val="FE8468"/>
                  </a:gs>
                  <a:gs pos="99000">
                    <a:srgbClr val="CF1C0C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6000"/>
                  </a:prstClr>
                </a:outerShdw>
              </a:effectLst>
              <a:latin typeface="字魂35号-经典雅黑" panose="02000000000000000000" pitchFamily="2" charset="-122"/>
              <a:ea typeface="字魂35号-经典雅黑" panose="02000000000000000000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5" y="95665"/>
            <a:ext cx="1299145" cy="893162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1131041" y="300438"/>
            <a:ext cx="1084593" cy="1179561"/>
            <a:chOff x="3043164" y="319245"/>
            <a:chExt cx="1084593" cy="1179561"/>
          </a:xfrm>
        </p:grpSpPr>
        <p:sp>
          <p:nvSpPr>
            <p:cNvPr id="14" name="星形: 五角 23"/>
            <p:cNvSpPr/>
            <p:nvPr userDrawn="1"/>
          </p:nvSpPr>
          <p:spPr>
            <a:xfrm rot="1495425">
              <a:off x="3599229" y="319245"/>
              <a:ext cx="176733" cy="176733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 rot="18157996">
              <a:off x="3043164" y="414213"/>
              <a:ext cx="1084593" cy="1084593"/>
            </a:xfrm>
            <a:prstGeom prst="arc">
              <a:avLst>
                <a:gd name="adj1" fmla="val 16200000"/>
                <a:gd name="adj2" fmla="val 19673504"/>
              </a:avLst>
            </a:prstGeom>
            <a:ln>
              <a:solidFill>
                <a:srgbClr val="C0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6" name="星形: 五角 25"/>
            <p:cNvSpPr/>
            <p:nvPr userDrawn="1"/>
          </p:nvSpPr>
          <p:spPr>
            <a:xfrm rot="1495425">
              <a:off x="3406204" y="485764"/>
              <a:ext cx="73778" cy="73778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7" name="星形: 五角 26"/>
            <p:cNvSpPr/>
            <p:nvPr userDrawn="1"/>
          </p:nvSpPr>
          <p:spPr>
            <a:xfrm rot="1495425">
              <a:off x="3308206" y="349423"/>
              <a:ext cx="73778" cy="73778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8" name="星形: 五角 27"/>
            <p:cNvSpPr/>
            <p:nvPr userDrawn="1"/>
          </p:nvSpPr>
          <p:spPr>
            <a:xfrm rot="1495425" flipH="1" flipV="1">
              <a:off x="3219316" y="511919"/>
              <a:ext cx="45719" cy="45719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9" name="星形: 五角 28"/>
            <p:cNvSpPr/>
            <p:nvPr userDrawn="1"/>
          </p:nvSpPr>
          <p:spPr>
            <a:xfrm rot="1495425" flipH="1" flipV="1">
              <a:off x="3469233" y="354388"/>
              <a:ext cx="45719" cy="45719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</p:grpSp>
      <p:sp>
        <p:nvSpPr>
          <p:cNvPr id="20" name="Rectangle 4"/>
          <p:cNvSpPr txBox="1">
            <a:spLocks noChangeArrowheads="1"/>
          </p:cNvSpPr>
          <p:nvPr userDrawn="1"/>
        </p:nvSpPr>
        <p:spPr bwMode="auto">
          <a:xfrm>
            <a:off x="9112101" y="659987"/>
            <a:ext cx="2588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2600" b="1">
                <a:gradFill>
                  <a:gsLst>
                    <a:gs pos="0">
                      <a:srgbClr val="FE8468"/>
                    </a:gs>
                    <a:gs pos="99000">
                      <a:srgbClr val="CF1C0C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6000"/>
                    </a:prst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pPr lvl="0"/>
            <a:r>
              <a:rPr lang="zh-CN" altLang="en-US" sz="1400" dirty="0"/>
              <a:t>庆祝中国共产党成立</a:t>
            </a:r>
            <a:r>
              <a:rPr lang="en-US" altLang="zh-CN" sz="1400" dirty="0"/>
              <a:t>100</a:t>
            </a:r>
            <a:r>
              <a:rPr lang="zh-CN" altLang="en-US" sz="1400" dirty="0"/>
              <a:t>周年</a:t>
            </a:r>
            <a:endParaRPr lang="zh-CN" altLang="zh-CN" sz="1400" dirty="0"/>
          </a:p>
        </p:txBody>
      </p:sp>
      <p:cxnSp>
        <p:nvCxnSpPr>
          <p:cNvPr id="21" name="直接连接符 20"/>
          <p:cNvCxnSpPr/>
          <p:nvPr userDrawn="1"/>
        </p:nvCxnSpPr>
        <p:spPr>
          <a:xfrm flipH="1">
            <a:off x="11606244" y="840302"/>
            <a:ext cx="585756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7"/>
          <a:stretch>
            <a:fillRect/>
          </a:stretch>
        </p:blipFill>
        <p:spPr>
          <a:xfrm>
            <a:off x="9222845" y="-50182"/>
            <a:ext cx="1878724" cy="773670"/>
          </a:xfrm>
          <a:prstGeom prst="rect">
            <a:avLst/>
          </a:prstGeom>
          <a:noFill/>
        </p:spPr>
      </p:pic>
      <p:cxnSp>
        <p:nvCxnSpPr>
          <p:cNvPr id="23" name="直接连接符 22"/>
          <p:cNvCxnSpPr/>
          <p:nvPr userDrawn="1"/>
        </p:nvCxnSpPr>
        <p:spPr>
          <a:xfrm>
            <a:off x="967563" y="866505"/>
            <a:ext cx="8112642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正文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1"/>
          <p:cNvSpPr txBox="1"/>
          <p:nvPr userDrawn="1"/>
        </p:nvSpPr>
        <p:spPr>
          <a:xfrm>
            <a:off x="1202847" y="255242"/>
            <a:ext cx="8308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gradFill>
                  <a:gsLst>
                    <a:gs pos="0">
                      <a:srgbClr val="FE8468"/>
                    </a:gs>
                    <a:gs pos="99000">
                      <a:srgbClr val="CF1C0C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6000"/>
                    </a:prst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微软雅黑" panose="020B0503020204020204" pitchFamily="34" charset="-122"/>
              </a:rPr>
              <a:t>“半条被子”映初心</a:t>
            </a:r>
            <a:endParaRPr kumimoji="1" lang="zh-CN" altLang="en-US" sz="2800" b="1" dirty="0">
              <a:gradFill>
                <a:gsLst>
                  <a:gs pos="0">
                    <a:srgbClr val="FE8468"/>
                  </a:gs>
                  <a:gs pos="99000">
                    <a:srgbClr val="CF1C0C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6000"/>
                  </a:prstClr>
                </a:outerShdw>
              </a:effectLst>
              <a:latin typeface="字魂35号-经典雅黑" panose="02000000000000000000" pitchFamily="2" charset="-122"/>
              <a:ea typeface="字魂35号-经典雅黑" panose="02000000000000000000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5" y="95665"/>
            <a:ext cx="1299145" cy="893162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1131041" y="300438"/>
            <a:ext cx="1084593" cy="1179561"/>
            <a:chOff x="3043164" y="319245"/>
            <a:chExt cx="1084593" cy="1179561"/>
          </a:xfrm>
        </p:grpSpPr>
        <p:sp>
          <p:nvSpPr>
            <p:cNvPr id="14" name="星形: 五角 23"/>
            <p:cNvSpPr/>
            <p:nvPr userDrawn="1"/>
          </p:nvSpPr>
          <p:spPr>
            <a:xfrm rot="1495425">
              <a:off x="3599229" y="319245"/>
              <a:ext cx="176733" cy="176733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 rot="18157996">
              <a:off x="3043164" y="414213"/>
              <a:ext cx="1084593" cy="1084593"/>
            </a:xfrm>
            <a:prstGeom prst="arc">
              <a:avLst>
                <a:gd name="adj1" fmla="val 16200000"/>
                <a:gd name="adj2" fmla="val 19673504"/>
              </a:avLst>
            </a:prstGeom>
            <a:ln>
              <a:solidFill>
                <a:srgbClr val="C00000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6" name="星形: 五角 25"/>
            <p:cNvSpPr/>
            <p:nvPr userDrawn="1"/>
          </p:nvSpPr>
          <p:spPr>
            <a:xfrm rot="1495425">
              <a:off x="3406204" y="485764"/>
              <a:ext cx="73778" cy="73778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7" name="星形: 五角 26"/>
            <p:cNvSpPr/>
            <p:nvPr userDrawn="1"/>
          </p:nvSpPr>
          <p:spPr>
            <a:xfrm rot="1495425">
              <a:off x="3308206" y="349423"/>
              <a:ext cx="73778" cy="73778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8" name="星形: 五角 27"/>
            <p:cNvSpPr/>
            <p:nvPr userDrawn="1"/>
          </p:nvSpPr>
          <p:spPr>
            <a:xfrm rot="1495425" flipH="1" flipV="1">
              <a:off x="3219316" y="511919"/>
              <a:ext cx="45719" cy="45719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  <p:sp>
          <p:nvSpPr>
            <p:cNvPr id="19" name="星形: 五角 28"/>
            <p:cNvSpPr/>
            <p:nvPr userDrawn="1"/>
          </p:nvSpPr>
          <p:spPr>
            <a:xfrm rot="1495425" flipH="1" flipV="1">
              <a:off x="3469233" y="354388"/>
              <a:ext cx="45719" cy="45719"/>
            </a:xfrm>
            <a:prstGeom prst="star5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+mn-cs"/>
              </a:endParaRPr>
            </a:p>
          </p:txBody>
        </p:sp>
      </p:grpSp>
      <p:sp>
        <p:nvSpPr>
          <p:cNvPr id="20" name="Rectangle 4"/>
          <p:cNvSpPr txBox="1">
            <a:spLocks noChangeArrowheads="1"/>
          </p:cNvSpPr>
          <p:nvPr userDrawn="1"/>
        </p:nvSpPr>
        <p:spPr bwMode="auto">
          <a:xfrm>
            <a:off x="9112101" y="659987"/>
            <a:ext cx="2588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2600" b="1">
                <a:gradFill>
                  <a:gsLst>
                    <a:gs pos="0">
                      <a:srgbClr val="FE8468"/>
                    </a:gs>
                    <a:gs pos="99000">
                      <a:srgbClr val="CF1C0C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6000"/>
                    </a:prst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pPr lvl="0"/>
            <a:r>
              <a:rPr lang="zh-CN" altLang="en-US" sz="1400" dirty="0"/>
              <a:t>庆祝中国共产党成立</a:t>
            </a:r>
            <a:r>
              <a:rPr lang="en-US" altLang="zh-CN" sz="1400" dirty="0"/>
              <a:t>100</a:t>
            </a:r>
            <a:r>
              <a:rPr lang="zh-CN" altLang="en-US" sz="1400" dirty="0"/>
              <a:t>周年</a:t>
            </a:r>
            <a:endParaRPr lang="zh-CN" altLang="zh-CN" sz="1400" dirty="0"/>
          </a:p>
        </p:txBody>
      </p:sp>
      <p:cxnSp>
        <p:nvCxnSpPr>
          <p:cNvPr id="21" name="直接连接符 20"/>
          <p:cNvCxnSpPr/>
          <p:nvPr userDrawn="1"/>
        </p:nvCxnSpPr>
        <p:spPr>
          <a:xfrm flipH="1">
            <a:off x="11606244" y="840302"/>
            <a:ext cx="585756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7"/>
          <a:stretch>
            <a:fillRect/>
          </a:stretch>
        </p:blipFill>
        <p:spPr>
          <a:xfrm>
            <a:off x="9222845" y="-50182"/>
            <a:ext cx="1878724" cy="773670"/>
          </a:xfrm>
          <a:prstGeom prst="rect">
            <a:avLst/>
          </a:prstGeom>
          <a:noFill/>
        </p:spPr>
      </p:pic>
      <p:cxnSp>
        <p:nvCxnSpPr>
          <p:cNvPr id="23" name="直接连接符 22"/>
          <p:cNvCxnSpPr/>
          <p:nvPr userDrawn="1"/>
        </p:nvCxnSpPr>
        <p:spPr>
          <a:xfrm>
            <a:off x="967563" y="866505"/>
            <a:ext cx="8112642" cy="0"/>
          </a:xfrm>
          <a:prstGeom prst="line">
            <a:avLst/>
          </a:prstGeom>
          <a:ln>
            <a:solidFill>
              <a:srgbClr val="B82E2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淡黄云雾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"/>
            <a:ext cx="12192000" cy="6858000"/>
          </a:xfrm>
          <a:prstGeom prst="rect">
            <a:avLst/>
          </a:prstGeom>
        </p:spPr>
      </p:pic>
      <p:pic>
        <p:nvPicPr>
          <p:cNvPr id="59" name="图片 58" descr="河山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62" name="图片 61" descr="红绸党建底边"/>
          <p:cNvPicPr>
            <a:picLocks noChangeAspect="1"/>
          </p:cNvPicPr>
          <p:nvPr userDrawn="1"/>
        </p:nvPicPr>
        <p:blipFill>
          <a:blip r:embed="rId4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pic>
        <p:nvPicPr>
          <p:cNvPr id="7" name="图片 6" descr="C:/Users/ADMINI~1/AppData/Local/Temp/picturecompress_20210706223420/output_1.pngoutput_1"/>
          <p:cNvPicPr>
            <a:picLocks noChangeAspect="1"/>
          </p:cNvPicPr>
          <p:nvPr userDrawn="1"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9434195" y="4597400"/>
            <a:ext cx="2786380" cy="2786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6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tags" Target="../tags/tag8.xml"/><Relationship Id="rId7" Type="http://schemas.openxmlformats.org/officeDocument/2006/relationships/image" Target="../media/image29.jpeg"/><Relationship Id="rId6" Type="http://schemas.openxmlformats.org/officeDocument/2006/relationships/tags" Target="../tags/tag7.xml"/><Relationship Id="rId5" Type="http://schemas.openxmlformats.org/officeDocument/2006/relationships/image" Target="../media/image28.jpeg"/><Relationship Id="rId4" Type="http://schemas.openxmlformats.org/officeDocument/2006/relationships/tags" Target="../tags/tag6.xml"/><Relationship Id="rId3" Type="http://schemas.openxmlformats.org/officeDocument/2006/relationships/image" Target="../media/image27.jpeg"/><Relationship Id="rId2" Type="http://schemas.openxmlformats.org/officeDocument/2006/relationships/tags" Target="../tags/tag5.xml"/><Relationship Id="rId10" Type="http://schemas.openxmlformats.org/officeDocument/2006/relationships/slideLayout" Target="../slideLayouts/slideLayout24.xml"/><Relationship Id="rId1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36.png"/><Relationship Id="rId2" Type="http://schemas.microsoft.com/office/2007/relationships/hdphoto" Target="../media/image35.wdp"/><Relationship Id="rId1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image" Target="../media/image40.png"/><Relationship Id="rId7" Type="http://schemas.openxmlformats.org/officeDocument/2006/relationships/tags" Target="../tags/tag12.xml"/><Relationship Id="rId6" Type="http://schemas.openxmlformats.org/officeDocument/2006/relationships/image" Target="../media/image7.png"/><Relationship Id="rId5" Type="http://schemas.openxmlformats.org/officeDocument/2006/relationships/tags" Target="../tags/tag11.xml"/><Relationship Id="rId4" Type="http://schemas.openxmlformats.org/officeDocument/2006/relationships/image" Target="../media/image8.png"/><Relationship Id="rId3" Type="http://schemas.openxmlformats.org/officeDocument/2006/relationships/tags" Target="../tags/tag10.xml"/><Relationship Id="rId2" Type="http://schemas.openxmlformats.org/officeDocument/2006/relationships/image" Target="../media/image39.png"/><Relationship Id="rId10" Type="http://schemas.openxmlformats.org/officeDocument/2006/relationships/notesSlide" Target="../notesSlides/notesSlide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microsoft.com/office/2007/relationships/media" Target="../media/media1.wma"/><Relationship Id="rId7" Type="http://schemas.openxmlformats.org/officeDocument/2006/relationships/audio" Target="../media/media1.wma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9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4770" y="1582420"/>
            <a:ext cx="11956415" cy="149669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lvl="0" algn="ctr" defTabSz="1219200">
              <a:spcBef>
                <a:spcPct val="0"/>
              </a:spcBef>
              <a:buNone/>
              <a:defRPr sz="8000" b="0"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j-cs"/>
              </a:defRPr>
            </a:lvl1pPr>
          </a:lstStyle>
          <a:p>
            <a:pPr defTabSz="1212850">
              <a:buSzPct val="80000"/>
            </a:pPr>
            <a:r>
              <a:rPr lang="zh-CN" altLang="en-US" sz="9800" spc="-150" dirty="0">
                <a:gradFill flip="none" rotWithShape="1">
                  <a:gsLst>
                    <a:gs pos="0">
                      <a:srgbClr val="C00000"/>
                    </a:gs>
                    <a:gs pos="44544">
                      <a:srgbClr val="FF0000">
                        <a:alpha val="87000"/>
                      </a:srgbClr>
                    </a:gs>
                    <a:gs pos="87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38100" dist="254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sym typeface="字魂35号-经典雅黑" panose="02000000000000000000" pitchFamily="2" charset="-122"/>
              </a:rPr>
              <a:t>东北抗联女英雄</a:t>
            </a:r>
            <a:endParaRPr lang="zh-CN" altLang="en-US" sz="9800" spc="-150" dirty="0">
              <a:gradFill flip="none" rotWithShape="1">
                <a:gsLst>
                  <a:gs pos="0">
                    <a:srgbClr val="C00000"/>
                  </a:gs>
                  <a:gs pos="44544">
                    <a:srgbClr val="FF0000">
                      <a:alpha val="87000"/>
                    </a:srgbClr>
                  </a:gs>
                  <a:gs pos="87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38100" dist="254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sym typeface="字魂35号-经典雅黑" panose="02000000000000000000" pitchFamily="2" charset="-122"/>
            </a:endParaRPr>
          </a:p>
          <a:p>
            <a:pPr defTabSz="1212850">
              <a:buSzPct val="80000"/>
            </a:pPr>
            <a:r>
              <a:rPr lang="en-US" altLang="zh-CN" sz="9800" spc="-150" dirty="0">
                <a:gradFill flip="none" rotWithShape="1">
                  <a:gsLst>
                    <a:gs pos="0">
                      <a:srgbClr val="C00000"/>
                    </a:gs>
                    <a:gs pos="44544">
                      <a:srgbClr val="FF0000">
                        <a:alpha val="87000"/>
                      </a:srgbClr>
                    </a:gs>
                    <a:gs pos="87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38100" dist="254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sym typeface="字魂35号-经典雅黑" panose="02000000000000000000" pitchFamily="2" charset="-122"/>
              </a:rPr>
              <a:t>          </a:t>
            </a:r>
            <a:r>
              <a:rPr lang="en-US" altLang="zh-CN" sz="6600" spc="-150" dirty="0">
                <a:gradFill flip="none" rotWithShape="1">
                  <a:gsLst>
                    <a:gs pos="0">
                      <a:srgbClr val="C00000"/>
                    </a:gs>
                    <a:gs pos="44544">
                      <a:srgbClr val="FF0000">
                        <a:alpha val="87000"/>
                      </a:srgbClr>
                    </a:gs>
                    <a:gs pos="87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38100" dist="254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sym typeface="字魂35号-经典雅黑" panose="02000000000000000000" pitchFamily="2" charset="-122"/>
              </a:rPr>
              <a:t>——</a:t>
            </a:r>
            <a:r>
              <a:rPr lang="zh-CN" altLang="en-US" sz="6600" spc="-150" dirty="0">
                <a:gradFill flip="none" rotWithShape="1">
                  <a:gsLst>
                    <a:gs pos="0">
                      <a:srgbClr val="C00000"/>
                    </a:gs>
                    <a:gs pos="44544">
                      <a:srgbClr val="FF0000">
                        <a:alpha val="87000"/>
                      </a:srgbClr>
                    </a:gs>
                    <a:gs pos="87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38100" dist="254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sym typeface="字魂35号-经典雅黑" panose="02000000000000000000" pitchFamily="2" charset="-122"/>
              </a:rPr>
              <a:t>赵一曼</a:t>
            </a:r>
            <a:endParaRPr lang="zh-CN" altLang="en-US" sz="6600" spc="-150" dirty="0">
              <a:gradFill flip="none" rotWithShape="1">
                <a:gsLst>
                  <a:gs pos="0">
                    <a:srgbClr val="C00000"/>
                  </a:gs>
                  <a:gs pos="44544">
                    <a:srgbClr val="FF0000">
                      <a:alpha val="87000"/>
                    </a:srgbClr>
                  </a:gs>
                  <a:gs pos="87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38100" dist="254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sym typeface="字魂35号-经典雅黑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4770" y="-41910"/>
            <a:ext cx="1497330" cy="1462405"/>
            <a:chOff x="310" y="-66"/>
            <a:chExt cx="2358" cy="2303"/>
          </a:xfrm>
        </p:grpSpPr>
        <p:pic>
          <p:nvPicPr>
            <p:cNvPr id="5" name="图片 4" descr="39f4b53f4f8ac3da23216e3d46116642"/>
            <p:cNvPicPr>
              <a:picLocks noChangeAspect="1"/>
            </p:cNvPicPr>
            <p:nvPr/>
          </p:nvPicPr>
          <p:blipFill>
            <a:blip r:embed="rId1"/>
            <a:srcRect l="18576" t="9945" r="15672" b="21379"/>
            <a:stretch>
              <a:fillRect/>
            </a:stretch>
          </p:blipFill>
          <p:spPr>
            <a:xfrm>
              <a:off x="422" y="-66"/>
              <a:ext cx="2227" cy="2303"/>
            </a:xfrm>
            <a:prstGeom prst="rect">
              <a:avLst/>
            </a:prstGeom>
          </p:spPr>
        </p:pic>
        <p:pic>
          <p:nvPicPr>
            <p:cNvPr id="6" name="图片 5" descr="图片包含 游戏机, 画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7" y="200"/>
              <a:ext cx="516" cy="521"/>
            </a:xfrm>
            <a:prstGeom prst="rect">
              <a:avLst/>
            </a:prstGeom>
          </p:spPr>
        </p:pic>
        <p:sp>
          <p:nvSpPr>
            <p:cNvPr id="8" name="文本框 8"/>
            <p:cNvSpPr txBox="1"/>
            <p:nvPr/>
          </p:nvSpPr>
          <p:spPr>
            <a:xfrm>
              <a:off x="310" y="707"/>
              <a:ext cx="2358" cy="723"/>
            </a:xfrm>
            <a:prstGeom prst="rect">
              <a:avLst/>
            </a:prstGeom>
            <a:noFill/>
          </p:spPr>
          <p:txBody>
            <a:bodyPr wrap="square" lIns="121873" tIns="60936" rIns="121873" bIns="60936">
              <a:spAutoFit/>
            </a:bodyPr>
            <a:lstStyle/>
            <a:p>
              <a:pPr lvl="0" algn="ctr">
                <a:defRPr/>
              </a:pPr>
              <a:r>
                <a:rPr kumimoji="0" lang="zh-CN" altLang="en-US" sz="2200" b="0" i="0" kern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阿里巴巴普惠体 B" panose="00020600040101010101" charset="-122"/>
                  <a:ea typeface="阿里巴巴普惠体 B" panose="00020600040101010101" charset="-122"/>
                </a:rPr>
                <a:t>中国精神</a:t>
              </a:r>
              <a:endParaRPr kumimoji="0" lang="zh-CN" altLang="en-US" sz="2200" b="0" i="0" kern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阿里巴巴普惠体 B" panose="00020600040101010101" charset="-122"/>
                <a:ea typeface="阿里巴巴普惠体 B" panose="00020600040101010101" charset="-122"/>
              </a:endParaRPr>
            </a:p>
          </p:txBody>
        </p:sp>
      </p:grpSp>
      <p:pic>
        <p:nvPicPr>
          <p:cNvPr id="59" name="图片 58" descr="河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62" name="图片 61" descr="红绸党建底边"/>
          <p:cNvPicPr>
            <a:picLocks noChangeAspect="1"/>
          </p:cNvPicPr>
          <p:nvPr/>
        </p:nvPicPr>
        <p:blipFill>
          <a:blip r:embed="rId4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pic>
        <p:nvPicPr>
          <p:cNvPr id="10" name="图片 9" descr="C:/Users/ADMINI~1/AppData/Local/Temp/picturecompress_20210706223420/output_1.pngoutput_1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9434195" y="4597400"/>
            <a:ext cx="2786380" cy="2786380"/>
          </a:xfrm>
          <a:prstGeom prst="rect">
            <a:avLst/>
          </a:prstGeom>
        </p:spPr>
      </p:pic>
      <p:pic>
        <p:nvPicPr>
          <p:cNvPr id="74" name="图片 73" descr="ff561f39acf56b98cd71310e406c512b"/>
          <p:cNvPicPr>
            <a:picLocks noChangeAspect="1"/>
          </p:cNvPicPr>
          <p:nvPr/>
        </p:nvPicPr>
        <p:blipFill>
          <a:blip r:embed="rId6">
            <a:lum bright="18000"/>
          </a:blip>
          <a:stretch>
            <a:fillRect/>
          </a:stretch>
        </p:blipFill>
        <p:spPr>
          <a:xfrm rot="900000" flipH="1">
            <a:off x="9975850" y="1517650"/>
            <a:ext cx="2061210" cy="671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877932" y="1393371"/>
            <a:ext cx="6052069" cy="706755"/>
            <a:chOff x="877932" y="1393371"/>
            <a:chExt cx="6052069" cy="706755"/>
          </a:xfrm>
        </p:grpSpPr>
        <p:sp>
          <p:nvSpPr>
            <p:cNvPr id="40" name="星形: 五角 39"/>
            <p:cNvSpPr/>
            <p:nvPr/>
          </p:nvSpPr>
          <p:spPr>
            <a:xfrm>
              <a:off x="877932" y="1436913"/>
              <a:ext cx="584019" cy="584019"/>
            </a:xfrm>
            <a:prstGeom prst="star5">
              <a:avLst>
                <a:gd name="adj" fmla="val 23859"/>
                <a:gd name="hf" fmla="val 105146"/>
                <a:gd name="vf" fmla="val 110557"/>
              </a:avLst>
            </a:prstGeom>
            <a:solidFill>
              <a:srgbClr val="D31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Rectangle 3"/>
            <p:cNvSpPr/>
            <p:nvPr/>
          </p:nvSpPr>
          <p:spPr>
            <a:xfrm>
              <a:off x="1490979" y="1393371"/>
              <a:ext cx="5439022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4000" dirty="0">
                  <a:solidFill>
                    <a:srgbClr val="C0000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字魂35号-经典雅黑" panose="02000000000000000000" pitchFamily="2" charset="-122"/>
                </a:rPr>
                <a:t>东北抗日联军</a:t>
              </a:r>
              <a:endParaRPr lang="zh-CN" altLang="en-US" sz="40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</p:grp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803637" y="2819740"/>
            <a:ext cx="10584628" cy="4591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6" rIns="91431" bIns="45716">
            <a:spAutoFit/>
          </a:bodyPr>
          <a:lstStyle/>
          <a:p>
            <a:pPr lvl="0" defTabSz="91313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微软雅黑" panose="020B0503020204020204" pitchFamily="34" charset="-122"/>
              </a:rPr>
              <a:t>              </a:t>
            </a:r>
            <a:endParaRPr sz="2400" b="1" dirty="0">
              <a:solidFill>
                <a:schemeClr val="bg1"/>
              </a:solidFill>
              <a:highlight>
                <a:srgbClr val="FF0000"/>
              </a:highlight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88514" y="2504462"/>
            <a:ext cx="9350375" cy="28689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313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sz="2800" b="1" dirty="0" err="1">
                <a:solidFill>
                  <a:srgbClr val="FF0000"/>
                </a:solidFill>
                <a:latin typeface="+mn-ea"/>
                <a:cs typeface="+mn-ea"/>
                <a:sym typeface="微软雅黑" panose="020B0503020204020204" pitchFamily="34" charset="-122"/>
              </a:rPr>
              <a:t>部分原东北军</a:t>
            </a:r>
            <a:endParaRPr sz="2800" b="1" dirty="0" err="1">
              <a:solidFill>
                <a:srgbClr val="FF0000"/>
              </a:solidFill>
              <a:latin typeface="+mn-ea"/>
              <a:cs typeface="+mn-ea"/>
              <a:sym typeface="微软雅黑" panose="020B0503020204020204" pitchFamily="34" charset="-122"/>
            </a:endParaRPr>
          </a:p>
          <a:p>
            <a:pPr lvl="0" defTabSz="91313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sz="2800" b="1" dirty="0" err="1">
                <a:solidFill>
                  <a:srgbClr val="FF0000"/>
                </a:solidFill>
                <a:latin typeface="+mn-ea"/>
                <a:cs typeface="+mn-ea"/>
                <a:sym typeface="微软雅黑" panose="020B0503020204020204" pitchFamily="34" charset="-122"/>
              </a:rPr>
              <a:t>中共抗日游击队</a:t>
            </a:r>
            <a:endParaRPr sz="2800" b="1" dirty="0" err="1">
              <a:solidFill>
                <a:srgbClr val="FF0000"/>
              </a:solidFill>
              <a:latin typeface="+mn-ea"/>
              <a:cs typeface="+mn-ea"/>
              <a:sym typeface="微软雅黑" panose="020B0503020204020204" pitchFamily="34" charset="-122"/>
            </a:endParaRPr>
          </a:p>
          <a:p>
            <a:pPr lvl="0" defTabSz="91313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sz="2800" b="1" dirty="0" err="1">
                <a:solidFill>
                  <a:srgbClr val="FF0000"/>
                </a:solidFill>
                <a:latin typeface="+mn-ea"/>
                <a:cs typeface="+mn-ea"/>
                <a:sym typeface="微软雅黑" panose="020B0503020204020204" pitchFamily="34" charset="-122"/>
              </a:rPr>
              <a:t>农民暴动武装</a:t>
            </a:r>
            <a:endParaRPr sz="2800" b="1" dirty="0" err="1">
              <a:solidFill>
                <a:srgbClr val="FF0000"/>
              </a:solidFill>
              <a:latin typeface="+mn-ea"/>
              <a:cs typeface="+mn-ea"/>
              <a:sym typeface="微软雅黑" panose="020B0503020204020204" pitchFamily="34" charset="-122"/>
            </a:endParaRPr>
          </a:p>
          <a:p>
            <a:pPr lvl="0" defTabSz="91313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sz="2800" b="1" dirty="0" err="1">
                <a:solidFill>
                  <a:srgbClr val="FF0000"/>
                </a:solidFill>
                <a:latin typeface="+mn-ea"/>
                <a:cs typeface="+mn-ea"/>
                <a:sym typeface="微软雅黑" panose="020B0503020204020204" pitchFamily="34" charset="-122"/>
              </a:rPr>
              <a:t>义勇军</a:t>
            </a:r>
            <a:endParaRPr lang="zh-CN" altLang="en-US" sz="2800" b="1" dirty="0">
              <a:solidFill>
                <a:srgbClr val="FF0000"/>
              </a:solidFill>
              <a:latin typeface="+mn-ea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淡黄云雾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92000" cy="6858000"/>
          </a:xfrm>
          <a:prstGeom prst="rect">
            <a:avLst/>
          </a:prstGeom>
        </p:spPr>
      </p:pic>
      <p:pic>
        <p:nvPicPr>
          <p:cNvPr id="59" name="图片 58" descr="河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62" name="图片 61" descr="红绸党建底边"/>
          <p:cNvPicPr>
            <a:picLocks noChangeAspect="1"/>
          </p:cNvPicPr>
          <p:nvPr/>
        </p:nvPicPr>
        <p:blipFill>
          <a:blip r:embed="rId3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568453" y="1112498"/>
            <a:ext cx="2938257" cy="868567"/>
            <a:chOff x="4568453" y="1112498"/>
            <a:chExt cx="2938257" cy="868567"/>
          </a:xfrm>
        </p:grpSpPr>
        <p:grpSp>
          <p:nvGrpSpPr>
            <p:cNvPr id="15" name="组合 14"/>
            <p:cNvGrpSpPr/>
            <p:nvPr/>
          </p:nvGrpSpPr>
          <p:grpSpPr>
            <a:xfrm>
              <a:off x="4568453" y="1266767"/>
              <a:ext cx="2938257" cy="714298"/>
              <a:chOff x="-326923" y="1831292"/>
              <a:chExt cx="4342416" cy="1055653"/>
            </a:xfrm>
            <a:solidFill>
              <a:schemeClr val="bg1"/>
            </a:solidFill>
          </p:grpSpPr>
          <p:sp>
            <p:nvSpPr>
              <p:cNvPr id="16" name="Freeform 9"/>
              <p:cNvSpPr>
                <a:spLocks noEditPoints="1"/>
              </p:cNvSpPr>
              <p:nvPr/>
            </p:nvSpPr>
            <p:spPr bwMode="auto">
              <a:xfrm>
                <a:off x="3616502" y="1851258"/>
                <a:ext cx="398991" cy="1035687"/>
              </a:xfrm>
              <a:custGeom>
                <a:avLst/>
                <a:gdLst>
                  <a:gd name="T0" fmla="*/ 84 w 159"/>
                  <a:gd name="T1" fmla="*/ 60 h 375"/>
                  <a:gd name="T2" fmla="*/ 75 w 159"/>
                  <a:gd name="T3" fmla="*/ 0 h 375"/>
                  <a:gd name="T4" fmla="*/ 56 w 159"/>
                  <a:gd name="T5" fmla="*/ 47 h 375"/>
                  <a:gd name="T6" fmla="*/ 51 w 159"/>
                  <a:gd name="T7" fmla="*/ 69 h 375"/>
                  <a:gd name="T8" fmla="*/ 56 w 159"/>
                  <a:gd name="T9" fmla="*/ 47 h 375"/>
                  <a:gd name="T10" fmla="*/ 103 w 159"/>
                  <a:gd name="T11" fmla="*/ 90 h 375"/>
                  <a:gd name="T12" fmla="*/ 104 w 159"/>
                  <a:gd name="T13" fmla="*/ 30 h 375"/>
                  <a:gd name="T14" fmla="*/ 77 w 159"/>
                  <a:gd name="T15" fmla="*/ 72 h 375"/>
                  <a:gd name="T16" fmla="*/ 68 w 159"/>
                  <a:gd name="T17" fmla="*/ 93 h 375"/>
                  <a:gd name="T18" fmla="*/ 77 w 159"/>
                  <a:gd name="T19" fmla="*/ 72 h 375"/>
                  <a:gd name="T20" fmla="*/ 116 w 159"/>
                  <a:gd name="T21" fmla="*/ 123 h 375"/>
                  <a:gd name="T22" fmla="*/ 128 w 159"/>
                  <a:gd name="T23" fmla="*/ 64 h 375"/>
                  <a:gd name="T24" fmla="*/ 94 w 159"/>
                  <a:gd name="T25" fmla="*/ 101 h 375"/>
                  <a:gd name="T26" fmla="*/ 82 w 159"/>
                  <a:gd name="T27" fmla="*/ 119 h 375"/>
                  <a:gd name="T28" fmla="*/ 94 w 159"/>
                  <a:gd name="T29" fmla="*/ 101 h 375"/>
                  <a:gd name="T30" fmla="*/ 123 w 159"/>
                  <a:gd name="T31" fmla="*/ 158 h 375"/>
                  <a:gd name="T32" fmla="*/ 146 w 159"/>
                  <a:gd name="T33" fmla="*/ 102 h 375"/>
                  <a:gd name="T34" fmla="*/ 105 w 159"/>
                  <a:gd name="T35" fmla="*/ 132 h 375"/>
                  <a:gd name="T36" fmla="*/ 90 w 159"/>
                  <a:gd name="T37" fmla="*/ 148 h 375"/>
                  <a:gd name="T38" fmla="*/ 105 w 159"/>
                  <a:gd name="T39" fmla="*/ 132 h 375"/>
                  <a:gd name="T40" fmla="*/ 123 w 159"/>
                  <a:gd name="T41" fmla="*/ 193 h 375"/>
                  <a:gd name="T42" fmla="*/ 156 w 159"/>
                  <a:gd name="T43" fmla="*/ 143 h 375"/>
                  <a:gd name="T44" fmla="*/ 111 w 159"/>
                  <a:gd name="T45" fmla="*/ 164 h 375"/>
                  <a:gd name="T46" fmla="*/ 93 w 159"/>
                  <a:gd name="T47" fmla="*/ 177 h 375"/>
                  <a:gd name="T48" fmla="*/ 111 w 159"/>
                  <a:gd name="T49" fmla="*/ 164 h 375"/>
                  <a:gd name="T50" fmla="*/ 117 w 159"/>
                  <a:gd name="T51" fmla="*/ 228 h 375"/>
                  <a:gd name="T52" fmla="*/ 158 w 159"/>
                  <a:gd name="T53" fmla="*/ 184 h 375"/>
                  <a:gd name="T54" fmla="*/ 110 w 159"/>
                  <a:gd name="T55" fmla="*/ 198 h 375"/>
                  <a:gd name="T56" fmla="*/ 90 w 159"/>
                  <a:gd name="T57" fmla="*/ 207 h 375"/>
                  <a:gd name="T58" fmla="*/ 110 w 159"/>
                  <a:gd name="T59" fmla="*/ 198 h 375"/>
                  <a:gd name="T60" fmla="*/ 105 w 159"/>
                  <a:gd name="T61" fmla="*/ 261 h 375"/>
                  <a:gd name="T62" fmla="*/ 153 w 159"/>
                  <a:gd name="T63" fmla="*/ 226 h 375"/>
                  <a:gd name="T64" fmla="*/ 104 w 159"/>
                  <a:gd name="T65" fmla="*/ 230 h 375"/>
                  <a:gd name="T66" fmla="*/ 82 w 159"/>
                  <a:gd name="T67" fmla="*/ 236 h 375"/>
                  <a:gd name="T68" fmla="*/ 104 w 159"/>
                  <a:gd name="T69" fmla="*/ 230 h 375"/>
                  <a:gd name="T70" fmla="*/ 87 w 159"/>
                  <a:gd name="T71" fmla="*/ 292 h 375"/>
                  <a:gd name="T72" fmla="*/ 141 w 159"/>
                  <a:gd name="T73" fmla="*/ 266 h 375"/>
                  <a:gd name="T74" fmla="*/ 91 w 159"/>
                  <a:gd name="T75" fmla="*/ 261 h 375"/>
                  <a:gd name="T76" fmla="*/ 69 w 159"/>
                  <a:gd name="T77" fmla="*/ 262 h 375"/>
                  <a:gd name="T78" fmla="*/ 91 w 159"/>
                  <a:gd name="T79" fmla="*/ 261 h 375"/>
                  <a:gd name="T80" fmla="*/ 64 w 159"/>
                  <a:gd name="T81" fmla="*/ 318 h 375"/>
                  <a:gd name="T82" fmla="*/ 121 w 159"/>
                  <a:gd name="T83" fmla="*/ 303 h 375"/>
                  <a:gd name="T84" fmla="*/ 73 w 159"/>
                  <a:gd name="T85" fmla="*/ 289 h 375"/>
                  <a:gd name="T86" fmla="*/ 51 w 159"/>
                  <a:gd name="T87" fmla="*/ 286 h 375"/>
                  <a:gd name="T88" fmla="*/ 73 w 159"/>
                  <a:gd name="T89" fmla="*/ 289 h 375"/>
                  <a:gd name="T90" fmla="*/ 36 w 159"/>
                  <a:gd name="T91" fmla="*/ 341 h 375"/>
                  <a:gd name="T92" fmla="*/ 96 w 159"/>
                  <a:gd name="T93" fmla="*/ 335 h 375"/>
                  <a:gd name="T94" fmla="*/ 51 w 159"/>
                  <a:gd name="T95" fmla="*/ 313 h 375"/>
                  <a:gd name="T96" fmla="*/ 29 w 159"/>
                  <a:gd name="T97" fmla="*/ 307 h 375"/>
                  <a:gd name="T98" fmla="*/ 51 w 159"/>
                  <a:gd name="T99" fmla="*/ 313 h 375"/>
                  <a:gd name="T100" fmla="*/ 5 w 159"/>
                  <a:gd name="T101" fmla="*/ 357 h 375"/>
                  <a:gd name="T102" fmla="*/ 64 w 159"/>
                  <a:gd name="T103" fmla="*/ 363 h 375"/>
                  <a:gd name="T104" fmla="*/ 24 w 159"/>
                  <a:gd name="T105" fmla="*/ 333 h 375"/>
                  <a:gd name="T106" fmla="*/ 4 w 159"/>
                  <a:gd name="T107" fmla="*/ 323 h 375"/>
                  <a:gd name="T108" fmla="*/ 24 w 159"/>
                  <a:gd name="T109" fmla="*/ 333 h 375"/>
                  <a:gd name="T110" fmla="*/ 68 w 159"/>
                  <a:gd name="T111" fmla="*/ 45 h 375"/>
                  <a:gd name="T112" fmla="*/ 24 w 159"/>
                  <a:gd name="T113" fmla="*/ 1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9" h="375">
                    <a:moveTo>
                      <a:pt x="94" y="30"/>
                    </a:moveTo>
                    <a:cubicBezTo>
                      <a:pt x="96" y="42"/>
                      <a:pt x="91" y="52"/>
                      <a:pt x="84" y="60"/>
                    </a:cubicBezTo>
                    <a:cubicBezTo>
                      <a:pt x="77" y="52"/>
                      <a:pt x="72" y="43"/>
                      <a:pt x="70" y="32"/>
                    </a:cubicBezTo>
                    <a:cubicBezTo>
                      <a:pt x="68" y="21"/>
                      <a:pt x="70" y="10"/>
                      <a:pt x="75" y="0"/>
                    </a:cubicBezTo>
                    <a:cubicBezTo>
                      <a:pt x="85" y="7"/>
                      <a:pt x="92" y="18"/>
                      <a:pt x="94" y="30"/>
                    </a:cubicBezTo>
                    <a:close/>
                    <a:moveTo>
                      <a:pt x="56" y="47"/>
                    </a:moveTo>
                    <a:cubicBezTo>
                      <a:pt x="66" y="48"/>
                      <a:pt x="76" y="54"/>
                      <a:pt x="80" y="63"/>
                    </a:cubicBezTo>
                    <a:cubicBezTo>
                      <a:pt x="71" y="68"/>
                      <a:pt x="61" y="69"/>
                      <a:pt x="51" y="69"/>
                    </a:cubicBezTo>
                    <a:cubicBezTo>
                      <a:pt x="41" y="67"/>
                      <a:pt x="33" y="64"/>
                      <a:pt x="28" y="58"/>
                    </a:cubicBezTo>
                    <a:cubicBezTo>
                      <a:pt x="35" y="50"/>
                      <a:pt x="45" y="46"/>
                      <a:pt x="56" y="47"/>
                    </a:cubicBezTo>
                    <a:close/>
                    <a:moveTo>
                      <a:pt x="118" y="62"/>
                    </a:moveTo>
                    <a:cubicBezTo>
                      <a:pt x="118" y="74"/>
                      <a:pt x="111" y="84"/>
                      <a:pt x="103" y="90"/>
                    </a:cubicBezTo>
                    <a:cubicBezTo>
                      <a:pt x="97" y="81"/>
                      <a:pt x="94" y="71"/>
                      <a:pt x="94" y="60"/>
                    </a:cubicBezTo>
                    <a:cubicBezTo>
                      <a:pt x="94" y="49"/>
                      <a:pt x="98" y="38"/>
                      <a:pt x="104" y="30"/>
                    </a:cubicBezTo>
                    <a:cubicBezTo>
                      <a:pt x="113" y="38"/>
                      <a:pt x="119" y="50"/>
                      <a:pt x="118" y="62"/>
                    </a:cubicBezTo>
                    <a:close/>
                    <a:moveTo>
                      <a:pt x="77" y="72"/>
                    </a:moveTo>
                    <a:cubicBezTo>
                      <a:pt x="88" y="75"/>
                      <a:pt x="95" y="82"/>
                      <a:pt x="99" y="92"/>
                    </a:cubicBezTo>
                    <a:cubicBezTo>
                      <a:pt x="89" y="95"/>
                      <a:pt x="78" y="95"/>
                      <a:pt x="68" y="93"/>
                    </a:cubicBezTo>
                    <a:cubicBezTo>
                      <a:pt x="59" y="90"/>
                      <a:pt x="52" y="85"/>
                      <a:pt x="48" y="77"/>
                    </a:cubicBezTo>
                    <a:cubicBezTo>
                      <a:pt x="57" y="72"/>
                      <a:pt x="67" y="69"/>
                      <a:pt x="77" y="72"/>
                    </a:cubicBezTo>
                    <a:close/>
                    <a:moveTo>
                      <a:pt x="136" y="98"/>
                    </a:moveTo>
                    <a:cubicBezTo>
                      <a:pt x="133" y="110"/>
                      <a:pt x="126" y="118"/>
                      <a:pt x="116" y="123"/>
                    </a:cubicBezTo>
                    <a:cubicBezTo>
                      <a:pt x="112" y="113"/>
                      <a:pt x="111" y="103"/>
                      <a:pt x="113" y="92"/>
                    </a:cubicBezTo>
                    <a:cubicBezTo>
                      <a:pt x="115" y="81"/>
                      <a:pt x="120" y="71"/>
                      <a:pt x="128" y="64"/>
                    </a:cubicBezTo>
                    <a:cubicBezTo>
                      <a:pt x="135" y="74"/>
                      <a:pt x="139" y="86"/>
                      <a:pt x="136" y="98"/>
                    </a:cubicBezTo>
                    <a:close/>
                    <a:moveTo>
                      <a:pt x="94" y="101"/>
                    </a:moveTo>
                    <a:cubicBezTo>
                      <a:pt x="104" y="105"/>
                      <a:pt x="110" y="114"/>
                      <a:pt x="111" y="124"/>
                    </a:cubicBezTo>
                    <a:cubicBezTo>
                      <a:pt x="101" y="125"/>
                      <a:pt x="90" y="124"/>
                      <a:pt x="82" y="119"/>
                    </a:cubicBezTo>
                    <a:cubicBezTo>
                      <a:pt x="73" y="115"/>
                      <a:pt x="67" y="108"/>
                      <a:pt x="64" y="101"/>
                    </a:cubicBezTo>
                    <a:cubicBezTo>
                      <a:pt x="74" y="97"/>
                      <a:pt x="84" y="96"/>
                      <a:pt x="94" y="101"/>
                    </a:cubicBezTo>
                    <a:close/>
                    <a:moveTo>
                      <a:pt x="147" y="137"/>
                    </a:moveTo>
                    <a:cubicBezTo>
                      <a:pt x="142" y="148"/>
                      <a:pt x="133" y="155"/>
                      <a:pt x="123" y="158"/>
                    </a:cubicBezTo>
                    <a:cubicBezTo>
                      <a:pt x="120" y="148"/>
                      <a:pt x="121" y="137"/>
                      <a:pt x="125" y="126"/>
                    </a:cubicBezTo>
                    <a:cubicBezTo>
                      <a:pt x="130" y="116"/>
                      <a:pt x="137" y="107"/>
                      <a:pt x="146" y="102"/>
                    </a:cubicBezTo>
                    <a:cubicBezTo>
                      <a:pt x="151" y="113"/>
                      <a:pt x="151" y="126"/>
                      <a:pt x="147" y="137"/>
                    </a:cubicBezTo>
                    <a:close/>
                    <a:moveTo>
                      <a:pt x="105" y="132"/>
                    </a:moveTo>
                    <a:cubicBezTo>
                      <a:pt x="114" y="138"/>
                      <a:pt x="118" y="148"/>
                      <a:pt x="118" y="158"/>
                    </a:cubicBezTo>
                    <a:cubicBezTo>
                      <a:pt x="108" y="158"/>
                      <a:pt x="97" y="154"/>
                      <a:pt x="90" y="148"/>
                    </a:cubicBezTo>
                    <a:cubicBezTo>
                      <a:pt x="82" y="142"/>
                      <a:pt x="78" y="134"/>
                      <a:pt x="76" y="126"/>
                    </a:cubicBezTo>
                    <a:cubicBezTo>
                      <a:pt x="86" y="124"/>
                      <a:pt x="97" y="125"/>
                      <a:pt x="105" y="132"/>
                    </a:cubicBezTo>
                    <a:close/>
                    <a:moveTo>
                      <a:pt x="151" y="177"/>
                    </a:moveTo>
                    <a:cubicBezTo>
                      <a:pt x="144" y="187"/>
                      <a:pt x="134" y="192"/>
                      <a:pt x="123" y="193"/>
                    </a:cubicBezTo>
                    <a:cubicBezTo>
                      <a:pt x="123" y="183"/>
                      <a:pt x="125" y="173"/>
                      <a:pt x="131" y="163"/>
                    </a:cubicBezTo>
                    <a:cubicBezTo>
                      <a:pt x="138" y="153"/>
                      <a:pt x="146" y="146"/>
                      <a:pt x="156" y="143"/>
                    </a:cubicBezTo>
                    <a:cubicBezTo>
                      <a:pt x="159" y="154"/>
                      <a:pt x="157" y="167"/>
                      <a:pt x="151" y="177"/>
                    </a:cubicBezTo>
                    <a:close/>
                    <a:moveTo>
                      <a:pt x="111" y="164"/>
                    </a:moveTo>
                    <a:cubicBezTo>
                      <a:pt x="118" y="172"/>
                      <a:pt x="121" y="183"/>
                      <a:pt x="119" y="193"/>
                    </a:cubicBezTo>
                    <a:cubicBezTo>
                      <a:pt x="108" y="190"/>
                      <a:pt x="99" y="185"/>
                      <a:pt x="93" y="177"/>
                    </a:cubicBezTo>
                    <a:cubicBezTo>
                      <a:pt x="85" y="170"/>
                      <a:pt x="83" y="162"/>
                      <a:pt x="83" y="154"/>
                    </a:cubicBezTo>
                    <a:cubicBezTo>
                      <a:pt x="93" y="154"/>
                      <a:pt x="104" y="157"/>
                      <a:pt x="111" y="164"/>
                    </a:cubicBezTo>
                    <a:close/>
                    <a:moveTo>
                      <a:pt x="147" y="217"/>
                    </a:moveTo>
                    <a:cubicBezTo>
                      <a:pt x="139" y="226"/>
                      <a:pt x="127" y="229"/>
                      <a:pt x="117" y="228"/>
                    </a:cubicBezTo>
                    <a:cubicBezTo>
                      <a:pt x="119" y="218"/>
                      <a:pt x="123" y="208"/>
                      <a:pt x="131" y="200"/>
                    </a:cubicBezTo>
                    <a:cubicBezTo>
                      <a:pt x="138" y="191"/>
                      <a:pt x="148" y="186"/>
                      <a:pt x="158" y="184"/>
                    </a:cubicBezTo>
                    <a:cubicBezTo>
                      <a:pt x="159" y="196"/>
                      <a:pt x="155" y="209"/>
                      <a:pt x="147" y="217"/>
                    </a:cubicBezTo>
                    <a:close/>
                    <a:moveTo>
                      <a:pt x="110" y="198"/>
                    </a:moveTo>
                    <a:cubicBezTo>
                      <a:pt x="116" y="206"/>
                      <a:pt x="117" y="218"/>
                      <a:pt x="113" y="227"/>
                    </a:cubicBezTo>
                    <a:cubicBezTo>
                      <a:pt x="103" y="223"/>
                      <a:pt x="95" y="216"/>
                      <a:pt x="90" y="207"/>
                    </a:cubicBezTo>
                    <a:cubicBezTo>
                      <a:pt x="85" y="199"/>
                      <a:pt x="83" y="190"/>
                      <a:pt x="85" y="182"/>
                    </a:cubicBezTo>
                    <a:cubicBezTo>
                      <a:pt x="95" y="184"/>
                      <a:pt x="104" y="189"/>
                      <a:pt x="110" y="198"/>
                    </a:cubicBezTo>
                    <a:close/>
                    <a:moveTo>
                      <a:pt x="136" y="256"/>
                    </a:moveTo>
                    <a:cubicBezTo>
                      <a:pt x="127" y="263"/>
                      <a:pt x="115" y="264"/>
                      <a:pt x="105" y="261"/>
                    </a:cubicBezTo>
                    <a:cubicBezTo>
                      <a:pt x="109" y="252"/>
                      <a:pt x="114" y="243"/>
                      <a:pt x="123" y="236"/>
                    </a:cubicBezTo>
                    <a:cubicBezTo>
                      <a:pt x="132" y="229"/>
                      <a:pt x="143" y="225"/>
                      <a:pt x="153" y="226"/>
                    </a:cubicBezTo>
                    <a:cubicBezTo>
                      <a:pt x="152" y="238"/>
                      <a:pt x="146" y="249"/>
                      <a:pt x="136" y="256"/>
                    </a:cubicBezTo>
                    <a:close/>
                    <a:moveTo>
                      <a:pt x="104" y="230"/>
                    </a:moveTo>
                    <a:cubicBezTo>
                      <a:pt x="107" y="240"/>
                      <a:pt x="107" y="251"/>
                      <a:pt x="101" y="259"/>
                    </a:cubicBezTo>
                    <a:cubicBezTo>
                      <a:pt x="92" y="253"/>
                      <a:pt x="86" y="245"/>
                      <a:pt x="82" y="236"/>
                    </a:cubicBezTo>
                    <a:cubicBezTo>
                      <a:pt x="79" y="226"/>
                      <a:pt x="78" y="218"/>
                      <a:pt x="81" y="210"/>
                    </a:cubicBezTo>
                    <a:cubicBezTo>
                      <a:pt x="91" y="214"/>
                      <a:pt x="99" y="220"/>
                      <a:pt x="104" y="230"/>
                    </a:cubicBezTo>
                    <a:close/>
                    <a:moveTo>
                      <a:pt x="118" y="293"/>
                    </a:moveTo>
                    <a:cubicBezTo>
                      <a:pt x="108" y="298"/>
                      <a:pt x="96" y="297"/>
                      <a:pt x="87" y="292"/>
                    </a:cubicBezTo>
                    <a:cubicBezTo>
                      <a:pt x="92" y="283"/>
                      <a:pt x="99" y="275"/>
                      <a:pt x="109" y="270"/>
                    </a:cubicBezTo>
                    <a:cubicBezTo>
                      <a:pt x="119" y="265"/>
                      <a:pt x="131" y="264"/>
                      <a:pt x="141" y="266"/>
                    </a:cubicBezTo>
                    <a:cubicBezTo>
                      <a:pt x="137" y="277"/>
                      <a:pt x="130" y="288"/>
                      <a:pt x="118" y="293"/>
                    </a:cubicBezTo>
                    <a:close/>
                    <a:moveTo>
                      <a:pt x="91" y="261"/>
                    </a:moveTo>
                    <a:cubicBezTo>
                      <a:pt x="93" y="271"/>
                      <a:pt x="90" y="282"/>
                      <a:pt x="83" y="289"/>
                    </a:cubicBezTo>
                    <a:cubicBezTo>
                      <a:pt x="76" y="282"/>
                      <a:pt x="71" y="272"/>
                      <a:pt x="69" y="262"/>
                    </a:cubicBezTo>
                    <a:cubicBezTo>
                      <a:pt x="67" y="253"/>
                      <a:pt x="68" y="244"/>
                      <a:pt x="73" y="237"/>
                    </a:cubicBezTo>
                    <a:cubicBezTo>
                      <a:pt x="82" y="242"/>
                      <a:pt x="89" y="250"/>
                      <a:pt x="91" y="261"/>
                    </a:cubicBezTo>
                    <a:close/>
                    <a:moveTo>
                      <a:pt x="94" y="325"/>
                    </a:moveTo>
                    <a:cubicBezTo>
                      <a:pt x="83" y="328"/>
                      <a:pt x="72" y="325"/>
                      <a:pt x="64" y="318"/>
                    </a:cubicBezTo>
                    <a:cubicBezTo>
                      <a:pt x="70" y="310"/>
                      <a:pt x="79" y="305"/>
                      <a:pt x="90" y="301"/>
                    </a:cubicBezTo>
                    <a:cubicBezTo>
                      <a:pt x="100" y="298"/>
                      <a:pt x="112" y="299"/>
                      <a:pt x="121" y="303"/>
                    </a:cubicBezTo>
                    <a:cubicBezTo>
                      <a:pt x="116" y="313"/>
                      <a:pt x="106" y="322"/>
                      <a:pt x="94" y="325"/>
                    </a:cubicBezTo>
                    <a:close/>
                    <a:moveTo>
                      <a:pt x="73" y="289"/>
                    </a:moveTo>
                    <a:cubicBezTo>
                      <a:pt x="74" y="300"/>
                      <a:pt x="68" y="309"/>
                      <a:pt x="60" y="315"/>
                    </a:cubicBezTo>
                    <a:cubicBezTo>
                      <a:pt x="55" y="307"/>
                      <a:pt x="51" y="296"/>
                      <a:pt x="51" y="286"/>
                    </a:cubicBezTo>
                    <a:cubicBezTo>
                      <a:pt x="51" y="277"/>
                      <a:pt x="54" y="268"/>
                      <a:pt x="60" y="262"/>
                    </a:cubicBezTo>
                    <a:cubicBezTo>
                      <a:pt x="68" y="269"/>
                      <a:pt x="73" y="278"/>
                      <a:pt x="73" y="289"/>
                    </a:cubicBezTo>
                    <a:close/>
                    <a:moveTo>
                      <a:pt x="65" y="352"/>
                    </a:moveTo>
                    <a:cubicBezTo>
                      <a:pt x="53" y="353"/>
                      <a:pt x="43" y="349"/>
                      <a:pt x="36" y="341"/>
                    </a:cubicBezTo>
                    <a:cubicBezTo>
                      <a:pt x="43" y="334"/>
                      <a:pt x="53" y="330"/>
                      <a:pt x="65" y="328"/>
                    </a:cubicBezTo>
                    <a:cubicBezTo>
                      <a:pt x="76" y="327"/>
                      <a:pt x="87" y="330"/>
                      <a:pt x="96" y="335"/>
                    </a:cubicBezTo>
                    <a:cubicBezTo>
                      <a:pt x="88" y="345"/>
                      <a:pt x="77" y="352"/>
                      <a:pt x="65" y="352"/>
                    </a:cubicBezTo>
                    <a:close/>
                    <a:moveTo>
                      <a:pt x="51" y="313"/>
                    </a:moveTo>
                    <a:cubicBezTo>
                      <a:pt x="49" y="324"/>
                      <a:pt x="42" y="332"/>
                      <a:pt x="33" y="337"/>
                    </a:cubicBezTo>
                    <a:cubicBezTo>
                      <a:pt x="29" y="327"/>
                      <a:pt x="28" y="316"/>
                      <a:pt x="29" y="307"/>
                    </a:cubicBezTo>
                    <a:cubicBezTo>
                      <a:pt x="31" y="297"/>
                      <a:pt x="35" y="290"/>
                      <a:pt x="42" y="285"/>
                    </a:cubicBezTo>
                    <a:cubicBezTo>
                      <a:pt x="49" y="293"/>
                      <a:pt x="53" y="303"/>
                      <a:pt x="51" y="313"/>
                    </a:cubicBezTo>
                    <a:close/>
                    <a:moveTo>
                      <a:pt x="31" y="374"/>
                    </a:moveTo>
                    <a:cubicBezTo>
                      <a:pt x="19" y="373"/>
                      <a:pt x="10" y="366"/>
                      <a:pt x="5" y="357"/>
                    </a:cubicBezTo>
                    <a:cubicBezTo>
                      <a:pt x="13" y="352"/>
                      <a:pt x="24" y="350"/>
                      <a:pt x="35" y="350"/>
                    </a:cubicBezTo>
                    <a:cubicBezTo>
                      <a:pt x="46" y="352"/>
                      <a:pt x="57" y="356"/>
                      <a:pt x="64" y="363"/>
                    </a:cubicBezTo>
                    <a:cubicBezTo>
                      <a:pt x="56" y="371"/>
                      <a:pt x="43" y="375"/>
                      <a:pt x="31" y="374"/>
                    </a:cubicBezTo>
                    <a:close/>
                    <a:moveTo>
                      <a:pt x="24" y="333"/>
                    </a:moveTo>
                    <a:cubicBezTo>
                      <a:pt x="21" y="343"/>
                      <a:pt x="12" y="350"/>
                      <a:pt x="3" y="353"/>
                    </a:cubicBezTo>
                    <a:cubicBezTo>
                      <a:pt x="0" y="343"/>
                      <a:pt x="1" y="332"/>
                      <a:pt x="4" y="323"/>
                    </a:cubicBezTo>
                    <a:cubicBezTo>
                      <a:pt x="8" y="313"/>
                      <a:pt x="14" y="307"/>
                      <a:pt x="21" y="303"/>
                    </a:cubicBezTo>
                    <a:cubicBezTo>
                      <a:pt x="26" y="312"/>
                      <a:pt x="28" y="323"/>
                      <a:pt x="24" y="333"/>
                    </a:cubicBezTo>
                    <a:close/>
                    <a:moveTo>
                      <a:pt x="40" y="35"/>
                    </a:moveTo>
                    <a:cubicBezTo>
                      <a:pt x="48" y="41"/>
                      <a:pt x="58" y="44"/>
                      <a:pt x="68" y="45"/>
                    </a:cubicBezTo>
                    <a:cubicBezTo>
                      <a:pt x="68" y="34"/>
                      <a:pt x="64" y="24"/>
                      <a:pt x="54" y="17"/>
                    </a:cubicBezTo>
                    <a:cubicBezTo>
                      <a:pt x="45" y="9"/>
                      <a:pt x="34" y="8"/>
                      <a:pt x="24" y="10"/>
                    </a:cubicBezTo>
                    <a:cubicBezTo>
                      <a:pt x="27" y="20"/>
                      <a:pt x="32" y="29"/>
                      <a:pt x="40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08888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9"/>
              <p:cNvSpPr>
                <a:spLocks noEditPoints="1"/>
              </p:cNvSpPr>
              <p:nvPr/>
            </p:nvSpPr>
            <p:spPr bwMode="auto">
              <a:xfrm flipH="1">
                <a:off x="-326923" y="1831292"/>
                <a:ext cx="398991" cy="1035687"/>
              </a:xfrm>
              <a:custGeom>
                <a:avLst/>
                <a:gdLst>
                  <a:gd name="T0" fmla="*/ 84 w 159"/>
                  <a:gd name="T1" fmla="*/ 60 h 375"/>
                  <a:gd name="T2" fmla="*/ 75 w 159"/>
                  <a:gd name="T3" fmla="*/ 0 h 375"/>
                  <a:gd name="T4" fmla="*/ 56 w 159"/>
                  <a:gd name="T5" fmla="*/ 47 h 375"/>
                  <a:gd name="T6" fmla="*/ 51 w 159"/>
                  <a:gd name="T7" fmla="*/ 69 h 375"/>
                  <a:gd name="T8" fmla="*/ 56 w 159"/>
                  <a:gd name="T9" fmla="*/ 47 h 375"/>
                  <a:gd name="T10" fmla="*/ 103 w 159"/>
                  <a:gd name="T11" fmla="*/ 90 h 375"/>
                  <a:gd name="T12" fmla="*/ 104 w 159"/>
                  <a:gd name="T13" fmla="*/ 30 h 375"/>
                  <a:gd name="T14" fmla="*/ 77 w 159"/>
                  <a:gd name="T15" fmla="*/ 72 h 375"/>
                  <a:gd name="T16" fmla="*/ 68 w 159"/>
                  <a:gd name="T17" fmla="*/ 93 h 375"/>
                  <a:gd name="T18" fmla="*/ 77 w 159"/>
                  <a:gd name="T19" fmla="*/ 72 h 375"/>
                  <a:gd name="T20" fmla="*/ 116 w 159"/>
                  <a:gd name="T21" fmla="*/ 123 h 375"/>
                  <a:gd name="T22" fmla="*/ 128 w 159"/>
                  <a:gd name="T23" fmla="*/ 64 h 375"/>
                  <a:gd name="T24" fmla="*/ 94 w 159"/>
                  <a:gd name="T25" fmla="*/ 101 h 375"/>
                  <a:gd name="T26" fmla="*/ 82 w 159"/>
                  <a:gd name="T27" fmla="*/ 119 h 375"/>
                  <a:gd name="T28" fmla="*/ 94 w 159"/>
                  <a:gd name="T29" fmla="*/ 101 h 375"/>
                  <a:gd name="T30" fmla="*/ 123 w 159"/>
                  <a:gd name="T31" fmla="*/ 158 h 375"/>
                  <a:gd name="T32" fmla="*/ 146 w 159"/>
                  <a:gd name="T33" fmla="*/ 102 h 375"/>
                  <a:gd name="T34" fmla="*/ 105 w 159"/>
                  <a:gd name="T35" fmla="*/ 132 h 375"/>
                  <a:gd name="T36" fmla="*/ 90 w 159"/>
                  <a:gd name="T37" fmla="*/ 148 h 375"/>
                  <a:gd name="T38" fmla="*/ 105 w 159"/>
                  <a:gd name="T39" fmla="*/ 132 h 375"/>
                  <a:gd name="T40" fmla="*/ 123 w 159"/>
                  <a:gd name="T41" fmla="*/ 193 h 375"/>
                  <a:gd name="T42" fmla="*/ 156 w 159"/>
                  <a:gd name="T43" fmla="*/ 143 h 375"/>
                  <a:gd name="T44" fmla="*/ 111 w 159"/>
                  <a:gd name="T45" fmla="*/ 164 h 375"/>
                  <a:gd name="T46" fmla="*/ 93 w 159"/>
                  <a:gd name="T47" fmla="*/ 177 h 375"/>
                  <a:gd name="T48" fmla="*/ 111 w 159"/>
                  <a:gd name="T49" fmla="*/ 164 h 375"/>
                  <a:gd name="T50" fmla="*/ 117 w 159"/>
                  <a:gd name="T51" fmla="*/ 228 h 375"/>
                  <a:gd name="T52" fmla="*/ 158 w 159"/>
                  <a:gd name="T53" fmla="*/ 184 h 375"/>
                  <a:gd name="T54" fmla="*/ 110 w 159"/>
                  <a:gd name="T55" fmla="*/ 198 h 375"/>
                  <a:gd name="T56" fmla="*/ 90 w 159"/>
                  <a:gd name="T57" fmla="*/ 207 h 375"/>
                  <a:gd name="T58" fmla="*/ 110 w 159"/>
                  <a:gd name="T59" fmla="*/ 198 h 375"/>
                  <a:gd name="T60" fmla="*/ 105 w 159"/>
                  <a:gd name="T61" fmla="*/ 261 h 375"/>
                  <a:gd name="T62" fmla="*/ 153 w 159"/>
                  <a:gd name="T63" fmla="*/ 226 h 375"/>
                  <a:gd name="T64" fmla="*/ 104 w 159"/>
                  <a:gd name="T65" fmla="*/ 230 h 375"/>
                  <a:gd name="T66" fmla="*/ 82 w 159"/>
                  <a:gd name="T67" fmla="*/ 236 h 375"/>
                  <a:gd name="T68" fmla="*/ 104 w 159"/>
                  <a:gd name="T69" fmla="*/ 230 h 375"/>
                  <a:gd name="T70" fmla="*/ 87 w 159"/>
                  <a:gd name="T71" fmla="*/ 292 h 375"/>
                  <a:gd name="T72" fmla="*/ 141 w 159"/>
                  <a:gd name="T73" fmla="*/ 266 h 375"/>
                  <a:gd name="T74" fmla="*/ 91 w 159"/>
                  <a:gd name="T75" fmla="*/ 261 h 375"/>
                  <a:gd name="T76" fmla="*/ 69 w 159"/>
                  <a:gd name="T77" fmla="*/ 262 h 375"/>
                  <a:gd name="T78" fmla="*/ 91 w 159"/>
                  <a:gd name="T79" fmla="*/ 261 h 375"/>
                  <a:gd name="T80" fmla="*/ 64 w 159"/>
                  <a:gd name="T81" fmla="*/ 318 h 375"/>
                  <a:gd name="T82" fmla="*/ 121 w 159"/>
                  <a:gd name="T83" fmla="*/ 303 h 375"/>
                  <a:gd name="T84" fmla="*/ 73 w 159"/>
                  <a:gd name="T85" fmla="*/ 289 h 375"/>
                  <a:gd name="T86" fmla="*/ 51 w 159"/>
                  <a:gd name="T87" fmla="*/ 286 h 375"/>
                  <a:gd name="T88" fmla="*/ 73 w 159"/>
                  <a:gd name="T89" fmla="*/ 289 h 375"/>
                  <a:gd name="T90" fmla="*/ 36 w 159"/>
                  <a:gd name="T91" fmla="*/ 341 h 375"/>
                  <a:gd name="T92" fmla="*/ 96 w 159"/>
                  <a:gd name="T93" fmla="*/ 335 h 375"/>
                  <a:gd name="T94" fmla="*/ 51 w 159"/>
                  <a:gd name="T95" fmla="*/ 313 h 375"/>
                  <a:gd name="T96" fmla="*/ 29 w 159"/>
                  <a:gd name="T97" fmla="*/ 307 h 375"/>
                  <a:gd name="T98" fmla="*/ 51 w 159"/>
                  <a:gd name="T99" fmla="*/ 313 h 375"/>
                  <a:gd name="T100" fmla="*/ 5 w 159"/>
                  <a:gd name="T101" fmla="*/ 357 h 375"/>
                  <a:gd name="T102" fmla="*/ 64 w 159"/>
                  <a:gd name="T103" fmla="*/ 363 h 375"/>
                  <a:gd name="T104" fmla="*/ 24 w 159"/>
                  <a:gd name="T105" fmla="*/ 333 h 375"/>
                  <a:gd name="T106" fmla="*/ 4 w 159"/>
                  <a:gd name="T107" fmla="*/ 323 h 375"/>
                  <a:gd name="T108" fmla="*/ 24 w 159"/>
                  <a:gd name="T109" fmla="*/ 333 h 375"/>
                  <a:gd name="T110" fmla="*/ 68 w 159"/>
                  <a:gd name="T111" fmla="*/ 45 h 375"/>
                  <a:gd name="T112" fmla="*/ 24 w 159"/>
                  <a:gd name="T113" fmla="*/ 1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9" h="375">
                    <a:moveTo>
                      <a:pt x="94" y="30"/>
                    </a:moveTo>
                    <a:cubicBezTo>
                      <a:pt x="96" y="42"/>
                      <a:pt x="91" y="52"/>
                      <a:pt x="84" y="60"/>
                    </a:cubicBezTo>
                    <a:cubicBezTo>
                      <a:pt x="77" y="52"/>
                      <a:pt x="72" y="43"/>
                      <a:pt x="70" y="32"/>
                    </a:cubicBezTo>
                    <a:cubicBezTo>
                      <a:pt x="68" y="21"/>
                      <a:pt x="70" y="10"/>
                      <a:pt x="75" y="0"/>
                    </a:cubicBezTo>
                    <a:cubicBezTo>
                      <a:pt x="85" y="7"/>
                      <a:pt x="92" y="18"/>
                      <a:pt x="94" y="30"/>
                    </a:cubicBezTo>
                    <a:close/>
                    <a:moveTo>
                      <a:pt x="56" y="47"/>
                    </a:moveTo>
                    <a:cubicBezTo>
                      <a:pt x="66" y="48"/>
                      <a:pt x="76" y="54"/>
                      <a:pt x="80" y="63"/>
                    </a:cubicBezTo>
                    <a:cubicBezTo>
                      <a:pt x="71" y="68"/>
                      <a:pt x="61" y="69"/>
                      <a:pt x="51" y="69"/>
                    </a:cubicBezTo>
                    <a:cubicBezTo>
                      <a:pt x="41" y="67"/>
                      <a:pt x="33" y="64"/>
                      <a:pt x="28" y="58"/>
                    </a:cubicBezTo>
                    <a:cubicBezTo>
                      <a:pt x="35" y="50"/>
                      <a:pt x="45" y="46"/>
                      <a:pt x="56" y="47"/>
                    </a:cubicBezTo>
                    <a:close/>
                    <a:moveTo>
                      <a:pt x="118" y="62"/>
                    </a:moveTo>
                    <a:cubicBezTo>
                      <a:pt x="118" y="74"/>
                      <a:pt x="111" y="84"/>
                      <a:pt x="103" y="90"/>
                    </a:cubicBezTo>
                    <a:cubicBezTo>
                      <a:pt x="97" y="81"/>
                      <a:pt x="94" y="71"/>
                      <a:pt x="94" y="60"/>
                    </a:cubicBezTo>
                    <a:cubicBezTo>
                      <a:pt x="94" y="49"/>
                      <a:pt x="98" y="38"/>
                      <a:pt x="104" y="30"/>
                    </a:cubicBezTo>
                    <a:cubicBezTo>
                      <a:pt x="113" y="38"/>
                      <a:pt x="119" y="50"/>
                      <a:pt x="118" y="62"/>
                    </a:cubicBezTo>
                    <a:close/>
                    <a:moveTo>
                      <a:pt x="77" y="72"/>
                    </a:moveTo>
                    <a:cubicBezTo>
                      <a:pt x="88" y="75"/>
                      <a:pt x="95" y="82"/>
                      <a:pt x="99" y="92"/>
                    </a:cubicBezTo>
                    <a:cubicBezTo>
                      <a:pt x="89" y="95"/>
                      <a:pt x="78" y="95"/>
                      <a:pt x="68" y="93"/>
                    </a:cubicBezTo>
                    <a:cubicBezTo>
                      <a:pt x="59" y="90"/>
                      <a:pt x="52" y="85"/>
                      <a:pt x="48" y="77"/>
                    </a:cubicBezTo>
                    <a:cubicBezTo>
                      <a:pt x="57" y="72"/>
                      <a:pt x="67" y="69"/>
                      <a:pt x="77" y="72"/>
                    </a:cubicBezTo>
                    <a:close/>
                    <a:moveTo>
                      <a:pt x="136" y="98"/>
                    </a:moveTo>
                    <a:cubicBezTo>
                      <a:pt x="133" y="110"/>
                      <a:pt x="126" y="118"/>
                      <a:pt x="116" y="123"/>
                    </a:cubicBezTo>
                    <a:cubicBezTo>
                      <a:pt x="112" y="113"/>
                      <a:pt x="111" y="103"/>
                      <a:pt x="113" y="92"/>
                    </a:cubicBezTo>
                    <a:cubicBezTo>
                      <a:pt x="115" y="81"/>
                      <a:pt x="120" y="71"/>
                      <a:pt x="128" y="64"/>
                    </a:cubicBezTo>
                    <a:cubicBezTo>
                      <a:pt x="135" y="74"/>
                      <a:pt x="139" y="86"/>
                      <a:pt x="136" y="98"/>
                    </a:cubicBezTo>
                    <a:close/>
                    <a:moveTo>
                      <a:pt x="94" y="101"/>
                    </a:moveTo>
                    <a:cubicBezTo>
                      <a:pt x="104" y="105"/>
                      <a:pt x="110" y="114"/>
                      <a:pt x="111" y="124"/>
                    </a:cubicBezTo>
                    <a:cubicBezTo>
                      <a:pt x="101" y="125"/>
                      <a:pt x="90" y="124"/>
                      <a:pt x="82" y="119"/>
                    </a:cubicBezTo>
                    <a:cubicBezTo>
                      <a:pt x="73" y="115"/>
                      <a:pt x="67" y="108"/>
                      <a:pt x="64" y="101"/>
                    </a:cubicBezTo>
                    <a:cubicBezTo>
                      <a:pt x="74" y="97"/>
                      <a:pt x="84" y="96"/>
                      <a:pt x="94" y="101"/>
                    </a:cubicBezTo>
                    <a:close/>
                    <a:moveTo>
                      <a:pt x="147" y="137"/>
                    </a:moveTo>
                    <a:cubicBezTo>
                      <a:pt x="142" y="148"/>
                      <a:pt x="133" y="155"/>
                      <a:pt x="123" y="158"/>
                    </a:cubicBezTo>
                    <a:cubicBezTo>
                      <a:pt x="120" y="148"/>
                      <a:pt x="121" y="137"/>
                      <a:pt x="125" y="126"/>
                    </a:cubicBezTo>
                    <a:cubicBezTo>
                      <a:pt x="130" y="116"/>
                      <a:pt x="137" y="107"/>
                      <a:pt x="146" y="102"/>
                    </a:cubicBezTo>
                    <a:cubicBezTo>
                      <a:pt x="151" y="113"/>
                      <a:pt x="151" y="126"/>
                      <a:pt x="147" y="137"/>
                    </a:cubicBezTo>
                    <a:close/>
                    <a:moveTo>
                      <a:pt x="105" y="132"/>
                    </a:moveTo>
                    <a:cubicBezTo>
                      <a:pt x="114" y="138"/>
                      <a:pt x="118" y="148"/>
                      <a:pt x="118" y="158"/>
                    </a:cubicBezTo>
                    <a:cubicBezTo>
                      <a:pt x="108" y="158"/>
                      <a:pt x="97" y="154"/>
                      <a:pt x="90" y="148"/>
                    </a:cubicBezTo>
                    <a:cubicBezTo>
                      <a:pt x="82" y="142"/>
                      <a:pt x="78" y="134"/>
                      <a:pt x="76" y="126"/>
                    </a:cubicBezTo>
                    <a:cubicBezTo>
                      <a:pt x="86" y="124"/>
                      <a:pt x="97" y="125"/>
                      <a:pt x="105" y="132"/>
                    </a:cubicBezTo>
                    <a:close/>
                    <a:moveTo>
                      <a:pt x="151" y="177"/>
                    </a:moveTo>
                    <a:cubicBezTo>
                      <a:pt x="144" y="187"/>
                      <a:pt x="134" y="192"/>
                      <a:pt x="123" y="193"/>
                    </a:cubicBezTo>
                    <a:cubicBezTo>
                      <a:pt x="123" y="183"/>
                      <a:pt x="125" y="173"/>
                      <a:pt x="131" y="163"/>
                    </a:cubicBezTo>
                    <a:cubicBezTo>
                      <a:pt x="138" y="153"/>
                      <a:pt x="146" y="146"/>
                      <a:pt x="156" y="143"/>
                    </a:cubicBezTo>
                    <a:cubicBezTo>
                      <a:pt x="159" y="154"/>
                      <a:pt x="157" y="167"/>
                      <a:pt x="151" y="177"/>
                    </a:cubicBezTo>
                    <a:close/>
                    <a:moveTo>
                      <a:pt x="111" y="164"/>
                    </a:moveTo>
                    <a:cubicBezTo>
                      <a:pt x="118" y="172"/>
                      <a:pt x="121" y="183"/>
                      <a:pt x="119" y="193"/>
                    </a:cubicBezTo>
                    <a:cubicBezTo>
                      <a:pt x="108" y="190"/>
                      <a:pt x="99" y="185"/>
                      <a:pt x="93" y="177"/>
                    </a:cubicBezTo>
                    <a:cubicBezTo>
                      <a:pt x="85" y="170"/>
                      <a:pt x="83" y="162"/>
                      <a:pt x="83" y="154"/>
                    </a:cubicBezTo>
                    <a:cubicBezTo>
                      <a:pt x="93" y="154"/>
                      <a:pt x="104" y="157"/>
                      <a:pt x="111" y="164"/>
                    </a:cubicBezTo>
                    <a:close/>
                    <a:moveTo>
                      <a:pt x="147" y="217"/>
                    </a:moveTo>
                    <a:cubicBezTo>
                      <a:pt x="139" y="226"/>
                      <a:pt x="127" y="229"/>
                      <a:pt x="117" y="228"/>
                    </a:cubicBezTo>
                    <a:cubicBezTo>
                      <a:pt x="119" y="218"/>
                      <a:pt x="123" y="208"/>
                      <a:pt x="131" y="200"/>
                    </a:cubicBezTo>
                    <a:cubicBezTo>
                      <a:pt x="138" y="191"/>
                      <a:pt x="148" y="186"/>
                      <a:pt x="158" y="184"/>
                    </a:cubicBezTo>
                    <a:cubicBezTo>
                      <a:pt x="159" y="196"/>
                      <a:pt x="155" y="209"/>
                      <a:pt x="147" y="217"/>
                    </a:cubicBezTo>
                    <a:close/>
                    <a:moveTo>
                      <a:pt x="110" y="198"/>
                    </a:moveTo>
                    <a:cubicBezTo>
                      <a:pt x="116" y="206"/>
                      <a:pt x="117" y="218"/>
                      <a:pt x="113" y="227"/>
                    </a:cubicBezTo>
                    <a:cubicBezTo>
                      <a:pt x="103" y="223"/>
                      <a:pt x="95" y="216"/>
                      <a:pt x="90" y="207"/>
                    </a:cubicBezTo>
                    <a:cubicBezTo>
                      <a:pt x="85" y="199"/>
                      <a:pt x="83" y="190"/>
                      <a:pt x="85" y="182"/>
                    </a:cubicBezTo>
                    <a:cubicBezTo>
                      <a:pt x="95" y="184"/>
                      <a:pt x="104" y="189"/>
                      <a:pt x="110" y="198"/>
                    </a:cubicBezTo>
                    <a:close/>
                    <a:moveTo>
                      <a:pt x="136" y="256"/>
                    </a:moveTo>
                    <a:cubicBezTo>
                      <a:pt x="127" y="263"/>
                      <a:pt x="115" y="264"/>
                      <a:pt x="105" y="261"/>
                    </a:cubicBezTo>
                    <a:cubicBezTo>
                      <a:pt x="109" y="252"/>
                      <a:pt x="114" y="243"/>
                      <a:pt x="123" y="236"/>
                    </a:cubicBezTo>
                    <a:cubicBezTo>
                      <a:pt x="132" y="229"/>
                      <a:pt x="143" y="225"/>
                      <a:pt x="153" y="226"/>
                    </a:cubicBezTo>
                    <a:cubicBezTo>
                      <a:pt x="152" y="238"/>
                      <a:pt x="146" y="249"/>
                      <a:pt x="136" y="256"/>
                    </a:cubicBezTo>
                    <a:close/>
                    <a:moveTo>
                      <a:pt x="104" y="230"/>
                    </a:moveTo>
                    <a:cubicBezTo>
                      <a:pt x="107" y="240"/>
                      <a:pt x="107" y="251"/>
                      <a:pt x="101" y="259"/>
                    </a:cubicBezTo>
                    <a:cubicBezTo>
                      <a:pt x="92" y="253"/>
                      <a:pt x="86" y="245"/>
                      <a:pt x="82" y="236"/>
                    </a:cubicBezTo>
                    <a:cubicBezTo>
                      <a:pt x="79" y="226"/>
                      <a:pt x="78" y="218"/>
                      <a:pt x="81" y="210"/>
                    </a:cubicBezTo>
                    <a:cubicBezTo>
                      <a:pt x="91" y="214"/>
                      <a:pt x="99" y="220"/>
                      <a:pt x="104" y="230"/>
                    </a:cubicBezTo>
                    <a:close/>
                    <a:moveTo>
                      <a:pt x="118" y="293"/>
                    </a:moveTo>
                    <a:cubicBezTo>
                      <a:pt x="108" y="298"/>
                      <a:pt x="96" y="297"/>
                      <a:pt x="87" y="292"/>
                    </a:cubicBezTo>
                    <a:cubicBezTo>
                      <a:pt x="92" y="283"/>
                      <a:pt x="99" y="275"/>
                      <a:pt x="109" y="270"/>
                    </a:cubicBezTo>
                    <a:cubicBezTo>
                      <a:pt x="119" y="265"/>
                      <a:pt x="131" y="264"/>
                      <a:pt x="141" y="266"/>
                    </a:cubicBezTo>
                    <a:cubicBezTo>
                      <a:pt x="137" y="277"/>
                      <a:pt x="130" y="288"/>
                      <a:pt x="118" y="293"/>
                    </a:cubicBezTo>
                    <a:close/>
                    <a:moveTo>
                      <a:pt x="91" y="261"/>
                    </a:moveTo>
                    <a:cubicBezTo>
                      <a:pt x="93" y="271"/>
                      <a:pt x="90" y="282"/>
                      <a:pt x="83" y="289"/>
                    </a:cubicBezTo>
                    <a:cubicBezTo>
                      <a:pt x="76" y="282"/>
                      <a:pt x="71" y="272"/>
                      <a:pt x="69" y="262"/>
                    </a:cubicBezTo>
                    <a:cubicBezTo>
                      <a:pt x="67" y="253"/>
                      <a:pt x="68" y="244"/>
                      <a:pt x="73" y="237"/>
                    </a:cubicBezTo>
                    <a:cubicBezTo>
                      <a:pt x="82" y="242"/>
                      <a:pt x="89" y="250"/>
                      <a:pt x="91" y="261"/>
                    </a:cubicBezTo>
                    <a:close/>
                    <a:moveTo>
                      <a:pt x="94" y="325"/>
                    </a:moveTo>
                    <a:cubicBezTo>
                      <a:pt x="83" y="328"/>
                      <a:pt x="72" y="325"/>
                      <a:pt x="64" y="318"/>
                    </a:cubicBezTo>
                    <a:cubicBezTo>
                      <a:pt x="70" y="310"/>
                      <a:pt x="79" y="305"/>
                      <a:pt x="90" y="301"/>
                    </a:cubicBezTo>
                    <a:cubicBezTo>
                      <a:pt x="100" y="298"/>
                      <a:pt x="112" y="299"/>
                      <a:pt x="121" y="303"/>
                    </a:cubicBezTo>
                    <a:cubicBezTo>
                      <a:pt x="116" y="313"/>
                      <a:pt x="106" y="322"/>
                      <a:pt x="94" y="325"/>
                    </a:cubicBezTo>
                    <a:close/>
                    <a:moveTo>
                      <a:pt x="73" y="289"/>
                    </a:moveTo>
                    <a:cubicBezTo>
                      <a:pt x="74" y="300"/>
                      <a:pt x="68" y="309"/>
                      <a:pt x="60" y="315"/>
                    </a:cubicBezTo>
                    <a:cubicBezTo>
                      <a:pt x="55" y="307"/>
                      <a:pt x="51" y="296"/>
                      <a:pt x="51" y="286"/>
                    </a:cubicBezTo>
                    <a:cubicBezTo>
                      <a:pt x="51" y="277"/>
                      <a:pt x="54" y="268"/>
                      <a:pt x="60" y="262"/>
                    </a:cubicBezTo>
                    <a:cubicBezTo>
                      <a:pt x="68" y="269"/>
                      <a:pt x="73" y="278"/>
                      <a:pt x="73" y="289"/>
                    </a:cubicBezTo>
                    <a:close/>
                    <a:moveTo>
                      <a:pt x="65" y="352"/>
                    </a:moveTo>
                    <a:cubicBezTo>
                      <a:pt x="53" y="353"/>
                      <a:pt x="43" y="349"/>
                      <a:pt x="36" y="341"/>
                    </a:cubicBezTo>
                    <a:cubicBezTo>
                      <a:pt x="43" y="334"/>
                      <a:pt x="53" y="330"/>
                      <a:pt x="65" y="328"/>
                    </a:cubicBezTo>
                    <a:cubicBezTo>
                      <a:pt x="76" y="327"/>
                      <a:pt x="87" y="330"/>
                      <a:pt x="96" y="335"/>
                    </a:cubicBezTo>
                    <a:cubicBezTo>
                      <a:pt x="88" y="345"/>
                      <a:pt x="77" y="352"/>
                      <a:pt x="65" y="352"/>
                    </a:cubicBezTo>
                    <a:close/>
                    <a:moveTo>
                      <a:pt x="51" y="313"/>
                    </a:moveTo>
                    <a:cubicBezTo>
                      <a:pt x="49" y="324"/>
                      <a:pt x="42" y="332"/>
                      <a:pt x="33" y="337"/>
                    </a:cubicBezTo>
                    <a:cubicBezTo>
                      <a:pt x="29" y="327"/>
                      <a:pt x="28" y="316"/>
                      <a:pt x="29" y="307"/>
                    </a:cubicBezTo>
                    <a:cubicBezTo>
                      <a:pt x="31" y="297"/>
                      <a:pt x="35" y="290"/>
                      <a:pt x="42" y="285"/>
                    </a:cubicBezTo>
                    <a:cubicBezTo>
                      <a:pt x="49" y="293"/>
                      <a:pt x="53" y="303"/>
                      <a:pt x="51" y="313"/>
                    </a:cubicBezTo>
                    <a:close/>
                    <a:moveTo>
                      <a:pt x="31" y="374"/>
                    </a:moveTo>
                    <a:cubicBezTo>
                      <a:pt x="19" y="373"/>
                      <a:pt x="10" y="366"/>
                      <a:pt x="5" y="357"/>
                    </a:cubicBezTo>
                    <a:cubicBezTo>
                      <a:pt x="13" y="352"/>
                      <a:pt x="24" y="350"/>
                      <a:pt x="35" y="350"/>
                    </a:cubicBezTo>
                    <a:cubicBezTo>
                      <a:pt x="46" y="352"/>
                      <a:pt x="57" y="356"/>
                      <a:pt x="64" y="363"/>
                    </a:cubicBezTo>
                    <a:cubicBezTo>
                      <a:pt x="56" y="371"/>
                      <a:pt x="43" y="375"/>
                      <a:pt x="31" y="374"/>
                    </a:cubicBezTo>
                    <a:close/>
                    <a:moveTo>
                      <a:pt x="24" y="333"/>
                    </a:moveTo>
                    <a:cubicBezTo>
                      <a:pt x="21" y="343"/>
                      <a:pt x="12" y="350"/>
                      <a:pt x="3" y="353"/>
                    </a:cubicBezTo>
                    <a:cubicBezTo>
                      <a:pt x="0" y="343"/>
                      <a:pt x="1" y="332"/>
                      <a:pt x="4" y="323"/>
                    </a:cubicBezTo>
                    <a:cubicBezTo>
                      <a:pt x="8" y="313"/>
                      <a:pt x="14" y="307"/>
                      <a:pt x="21" y="303"/>
                    </a:cubicBezTo>
                    <a:cubicBezTo>
                      <a:pt x="26" y="312"/>
                      <a:pt x="28" y="323"/>
                      <a:pt x="24" y="333"/>
                    </a:cubicBezTo>
                    <a:close/>
                    <a:moveTo>
                      <a:pt x="40" y="35"/>
                    </a:moveTo>
                    <a:cubicBezTo>
                      <a:pt x="48" y="41"/>
                      <a:pt x="58" y="44"/>
                      <a:pt x="68" y="45"/>
                    </a:cubicBezTo>
                    <a:cubicBezTo>
                      <a:pt x="68" y="34"/>
                      <a:pt x="64" y="24"/>
                      <a:pt x="54" y="17"/>
                    </a:cubicBezTo>
                    <a:cubicBezTo>
                      <a:pt x="45" y="9"/>
                      <a:pt x="34" y="8"/>
                      <a:pt x="24" y="10"/>
                    </a:cubicBezTo>
                    <a:cubicBezTo>
                      <a:pt x="27" y="20"/>
                      <a:pt x="32" y="29"/>
                      <a:pt x="40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08888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4973416" y="1112498"/>
              <a:ext cx="2380160" cy="812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lnSpc>
                  <a:spcPct val="130000"/>
                </a:lnSpc>
              </a:pPr>
              <a:r>
                <a:rPr kumimoji="0" lang="zh-CN" altLang="en-US" sz="40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cs"/>
                  <a:sym typeface="字魂35号-经典雅黑" panose="02000000000000000000" pitchFamily="2" charset="-122"/>
                </a:rPr>
                <a:t>抗战精神</a:t>
              </a:r>
              <a:endParaRPr kumimoji="0" lang="zh-CN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n-cs"/>
                <a:sym typeface="字魂35号-经典雅黑" panose="02000000000000000000" pitchFamily="2" charset="-122"/>
              </a:endParaRPr>
            </a:p>
          </p:txBody>
        </p:sp>
      </p:grpSp>
      <p:pic>
        <p:nvPicPr>
          <p:cNvPr id="7" name="图片 6" descr="C:/Users/ADMINI~1/AppData/Local/Temp/picturecompress_20210706223420/output_1.pngoutput_1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>
            <a:off x="9434195" y="4597400"/>
            <a:ext cx="2786380" cy="27863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66645" y="2122805"/>
            <a:ext cx="6823710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59号-创粗黑" pitchFamily="2" charset="-122"/>
              </a:rPr>
              <a:t>忠贞报国、勇赴国难的爱国主义精神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字魂59号-创粗黑" pitchFamily="2" charset="-122"/>
            </a:endParaRPr>
          </a:p>
          <a:p>
            <a:pPr lvl="0" algn="ctr"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59号-创粗黑" pitchFamily="2" charset="-122"/>
              </a:rPr>
              <a:t>勇敢顽强、前仆后继的英勇战斗精神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字魂59号-创粗黑" pitchFamily="2" charset="-122"/>
            </a:endParaRPr>
          </a:p>
          <a:p>
            <a:pPr lvl="0" algn="ctr"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59号-创粗黑" pitchFamily="2" charset="-122"/>
              </a:rPr>
              <a:t>坚贞不屈、勇于献身的不畏牺牲精神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字魂59号-创粗黑" pitchFamily="2" charset="-122"/>
            </a:endParaRPr>
          </a:p>
          <a:p>
            <a:pPr lvl="0" algn="ctr"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59号-创粗黑" pitchFamily="2" charset="-122"/>
              </a:rPr>
              <a:t>不畏艰苦、百折不挠的艰苦奋斗精神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字魂59号-创粗黑" pitchFamily="2" charset="-122"/>
            </a:endParaRPr>
          </a:p>
          <a:p>
            <a:pPr lvl="0" algn="ctr"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59号-创粗黑" pitchFamily="2" charset="-122"/>
              </a:rPr>
              <a:t>休戚与共、团结御侮的国际主义精神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字魂59号-创粗黑" pitchFamily="2" charset="-122"/>
            </a:endParaRPr>
          </a:p>
        </p:txBody>
      </p:sp>
      <p:sp>
        <p:nvSpPr>
          <p:cNvPr id="14" name="Aitds2"/>
          <p:cNvSpPr/>
          <p:nvPr>
            <p:custDataLst>
              <p:tags r:id="rId5"/>
            </p:custDataLst>
          </p:nvPr>
        </p:nvSpPr>
        <p:spPr>
          <a:xfrm>
            <a:off x="2131916" y="975899"/>
            <a:ext cx="7169800" cy="688563"/>
          </a:xfrm>
          <a:prstGeom prst="rect">
            <a:avLst/>
          </a:prstGeom>
          <a:solidFill>
            <a:srgbClr val="F4141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p>
            <a:pPr algn="ctr"/>
            <a:r>
              <a:rPr lang="zh-CN" altLang="en-US" sz="3200" b="1" spc="200" dirty="0">
                <a:solidFill>
                  <a:prstClr val="white"/>
                </a:solidFill>
                <a:uFillTx/>
                <a:latin typeface="华康俪金黑W8(P)" panose="020B0800000000000000" charset="-122"/>
                <a:ea typeface="华康俪金黑W8(P)" panose="020B0800000000000000" charset="-122"/>
                <a:sym typeface="微软雅黑" panose="020B0503020204020204" pitchFamily="34" charset="-122"/>
              </a:rPr>
              <a:t>东北抗联精神</a:t>
            </a:r>
            <a:endParaRPr lang="zh-CN" altLang="en-US" sz="3200" b="1" spc="200" dirty="0">
              <a:solidFill>
                <a:prstClr val="white"/>
              </a:solidFill>
              <a:uFillTx/>
              <a:latin typeface="华康俪金黑W8(P)" panose="020B0800000000000000" charset="-122"/>
              <a:ea typeface="华康俪金黑W8(P)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18" name="Aitds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131916" y="2042904"/>
            <a:ext cx="7169800" cy="2811079"/>
          </a:xfrm>
          <a:prstGeom prst="rect">
            <a:avLst/>
          </a:prstGeom>
          <a:noFill/>
          <a:ln w="9525">
            <a:solidFill>
              <a:srgbClr val="B8B8B8"/>
            </a:solidFill>
            <a:miter lim="800000"/>
          </a:ln>
        </p:spPr>
        <p:txBody>
          <a:bodyPr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9" name="Aitds5"/>
          <p:cNvSpPr/>
          <p:nvPr>
            <p:custDataLst>
              <p:tags r:id="rId7"/>
            </p:custDataLst>
          </p:nvPr>
        </p:nvSpPr>
        <p:spPr bwMode="auto">
          <a:xfrm>
            <a:off x="2051516" y="1923346"/>
            <a:ext cx="686501" cy="688563"/>
          </a:xfrm>
          <a:custGeom>
            <a:avLst/>
            <a:gdLst>
              <a:gd name="T0" fmla="*/ 0 w 1446"/>
              <a:gd name="T1" fmla="*/ 0 h 1446"/>
              <a:gd name="T2" fmla="*/ 2147483647 w 1446"/>
              <a:gd name="T3" fmla="*/ 0 h 1446"/>
              <a:gd name="T4" fmla="*/ 2147483647 w 1446"/>
              <a:gd name="T5" fmla="*/ 2147483647 h 1446"/>
              <a:gd name="T6" fmla="*/ 2147483647 w 1446"/>
              <a:gd name="T7" fmla="*/ 2147483647 h 1446"/>
              <a:gd name="T8" fmla="*/ 2147483647 w 1446"/>
              <a:gd name="T9" fmla="*/ 2147483647 h 1446"/>
              <a:gd name="T10" fmla="*/ 0 w 1446"/>
              <a:gd name="T11" fmla="*/ 2147483647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F41413"/>
          </a:solidFill>
          <a:ln>
            <a:noFill/>
          </a:ln>
        </p:spPr>
        <p:txBody>
          <a:bodyPr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2" name="Aitds6"/>
          <p:cNvSpPr/>
          <p:nvPr>
            <p:custDataLst>
              <p:tags r:id="rId8"/>
            </p:custDataLst>
          </p:nvPr>
        </p:nvSpPr>
        <p:spPr bwMode="auto">
          <a:xfrm flipH="1" flipV="1">
            <a:off x="8744101" y="4289295"/>
            <a:ext cx="686503" cy="688563"/>
          </a:xfrm>
          <a:custGeom>
            <a:avLst/>
            <a:gdLst>
              <a:gd name="T0" fmla="*/ 0 w 1446"/>
              <a:gd name="T1" fmla="*/ 0 h 1446"/>
              <a:gd name="T2" fmla="*/ 2147483647 w 1446"/>
              <a:gd name="T3" fmla="*/ 0 h 1446"/>
              <a:gd name="T4" fmla="*/ 2147483647 w 1446"/>
              <a:gd name="T5" fmla="*/ 2147483647 h 1446"/>
              <a:gd name="T6" fmla="*/ 2147483647 w 1446"/>
              <a:gd name="T7" fmla="*/ 2147483647 h 1446"/>
              <a:gd name="T8" fmla="*/ 2147483647 w 1446"/>
              <a:gd name="T9" fmla="*/ 2147483647 h 1446"/>
              <a:gd name="T10" fmla="*/ 0 w 1446"/>
              <a:gd name="T11" fmla="*/ 2147483647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F41413"/>
          </a:solidFill>
          <a:ln>
            <a:noFill/>
          </a:ln>
        </p:spPr>
        <p:txBody>
          <a:bodyPr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280410" y="2362835"/>
            <a:ext cx="8362950" cy="3152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86995" algn="l"/>
              </a:tabLst>
              <a:defRPr/>
            </a:pPr>
            <a:endParaRPr sz="2500" dirty="0">
              <a:latin typeface="+mn-ea"/>
              <a:sym typeface="字魂58号-创中黑" panose="00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5585" y="1025525"/>
            <a:ext cx="1706880" cy="2265680"/>
          </a:xfrm>
          <a:prstGeom prst="rect">
            <a:avLst/>
          </a:prstGeom>
        </p:spPr>
      </p:pic>
      <p:pic>
        <p:nvPicPr>
          <p:cNvPr id="3" name="图片 1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20615" y="1025525"/>
            <a:ext cx="1762125" cy="2265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 descr="IMG_25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833485" y="1052830"/>
            <a:ext cx="1663065" cy="22663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5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533640" y="3751580"/>
            <a:ext cx="1767205" cy="22967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IMG_25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280410" y="3751580"/>
            <a:ext cx="1732280" cy="2312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197225" y="2950845"/>
            <a:ext cx="979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赵一曼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741795" y="2785745"/>
            <a:ext cx="1189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杨靖宇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496550" y="2922905"/>
            <a:ext cx="1446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赵尚志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300845" y="5680075"/>
            <a:ext cx="1538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周保中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012690" y="5515610"/>
            <a:ext cx="1520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李兆麟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280410" y="2362835"/>
            <a:ext cx="8362950" cy="3152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86995" algn="l"/>
              </a:tabLst>
              <a:defRPr/>
            </a:pPr>
            <a:r>
              <a:rPr sz="2500" dirty="0">
                <a:latin typeface="+mn-ea"/>
                <a:sym typeface="字魂58号-创中黑" panose="00000500000000000000" pitchFamily="2" charset="-122"/>
              </a:rPr>
              <a:t>赵一曼原名李坤泰，出生于四川省宜宾市</a:t>
            </a:r>
            <a:r>
              <a:rPr lang="zh-CN" sz="2500" dirty="0">
                <a:latin typeface="+mn-ea"/>
                <a:sym typeface="字魂58号-创中黑" panose="00000500000000000000" pitchFamily="2" charset="-122"/>
              </a:rPr>
              <a:t>。</a:t>
            </a:r>
            <a:r>
              <a:rPr sz="2500" dirty="0" err="1">
                <a:latin typeface="+mn-ea"/>
                <a:sym typeface="字魂58号-创中黑" panose="00000500000000000000" pitchFamily="2" charset="-122"/>
              </a:rPr>
              <a:t>她的父亲十分注重教育，六</a:t>
            </a:r>
            <a:r>
              <a:rPr lang="zh-CN" sz="2500" dirty="0" err="1">
                <a:latin typeface="+mn-ea"/>
                <a:sym typeface="字魂58号-创中黑" panose="00000500000000000000" pitchFamily="2" charset="-122"/>
              </a:rPr>
              <a:t>、</a:t>
            </a:r>
            <a:r>
              <a:rPr sz="2500" dirty="0" err="1">
                <a:latin typeface="+mn-ea"/>
                <a:sym typeface="字魂58号-创中黑" panose="00000500000000000000" pitchFamily="2" charset="-122"/>
              </a:rPr>
              <a:t>七岁时</a:t>
            </a:r>
            <a:r>
              <a:rPr sz="2500" dirty="0">
                <a:latin typeface="+mn-ea"/>
                <a:sym typeface="字魂58号-创中黑" panose="00000500000000000000" pitchFamily="2" charset="-122"/>
              </a:rPr>
              <a:t>，</a:t>
            </a:r>
            <a:r>
              <a:rPr lang="zh-CN" sz="2500" dirty="0">
                <a:latin typeface="+mn-ea"/>
                <a:sym typeface="字魂58号-创中黑" panose="00000500000000000000" pitchFamily="2" charset="-122"/>
              </a:rPr>
              <a:t>她</a:t>
            </a:r>
            <a:r>
              <a:rPr lang="zh-CN" altLang="en-US" sz="2500" dirty="0">
                <a:latin typeface="+mn-ea"/>
                <a:sym typeface="字魂58号-创中黑" panose="00000500000000000000" pitchFamily="2" charset="-122"/>
              </a:rPr>
              <a:t>被</a:t>
            </a:r>
            <a:r>
              <a:rPr sz="2500" dirty="0" err="1">
                <a:latin typeface="+mn-ea"/>
                <a:sym typeface="字魂58号-创中黑" panose="00000500000000000000" pitchFamily="2" charset="-122"/>
              </a:rPr>
              <a:t>送到私塾学习。</a:t>
            </a:r>
            <a:r>
              <a:rPr lang="zh-CN" sz="2500" dirty="0" err="1">
                <a:latin typeface="+mn-ea"/>
                <a:sym typeface="字魂58号-创中黑" panose="00000500000000000000" pitchFamily="2" charset="-122"/>
              </a:rPr>
              <a:t>此</a:t>
            </a:r>
            <a:r>
              <a:rPr sz="2500" dirty="0" err="1">
                <a:latin typeface="+mn-ea"/>
                <a:sym typeface="字魂58号-创中黑" panose="00000500000000000000" pitchFamily="2" charset="-122"/>
              </a:rPr>
              <a:t>后，父亲在辛亥革命中牺牲，大姐夫也开始加入到革命战争中。自此，革命的种子在赵一曼的心中萌芽</a:t>
            </a:r>
            <a:r>
              <a:rPr sz="2500" dirty="0">
                <a:latin typeface="+mn-ea"/>
                <a:sym typeface="字魂58号-创中黑" panose="00000500000000000000" pitchFamily="2" charset="-122"/>
              </a:rPr>
              <a:t>。</a:t>
            </a:r>
            <a:endParaRPr sz="2500" dirty="0">
              <a:latin typeface="+mn-ea"/>
              <a:sym typeface="字魂58号-创中黑" panose="00000500000000000000" pitchFamily="2" charset="-122"/>
            </a:endParaRPr>
          </a:p>
        </p:txBody>
      </p:sp>
      <p:sp>
        <p:nvSpPr>
          <p:cNvPr id="12" name="箭头: 五边形 17"/>
          <p:cNvSpPr/>
          <p:nvPr/>
        </p:nvSpPr>
        <p:spPr>
          <a:xfrm>
            <a:off x="970938" y="1213046"/>
            <a:ext cx="8302356" cy="53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东北抗联英雄人物</a:t>
            </a:r>
            <a:r>
              <a:rPr lang="en-US" altLang="zh-CN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--</a:t>
            </a: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赵一曼</a:t>
            </a:r>
            <a:endParaRPr lang="zh-CN" altLang="en-US" sz="3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410" y="2362835"/>
            <a:ext cx="2540000" cy="3371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695700" y="2247900"/>
            <a:ext cx="8362950" cy="26917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86995" algn="l"/>
              </a:tabLst>
              <a:defRPr/>
            </a:pPr>
            <a:r>
              <a:rPr sz="2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字魂58号-创中黑" panose="00000500000000000000" pitchFamily="2" charset="-122"/>
              </a:rPr>
              <a:t>凭借着曾经在黄埔军校以及苏联所学习到的军事理论基础，赵一曼发动群众，在极短的时间内建立起了一支游击队，在她的领导下，这支游击队在哈尔滨东部地区屡次挫败敌人的扫荡行动，给敌人造成了沉重的打击</a:t>
            </a:r>
            <a:r>
              <a:rPr lang="zh-CN" sz="2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字魂58号-创中黑" panose="00000500000000000000" pitchFamily="2" charset="-122"/>
              </a:rPr>
              <a:t>。</a:t>
            </a:r>
            <a:endParaRPr lang="zh-CN"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2" name="箭头: 五边形 17"/>
          <p:cNvSpPr/>
          <p:nvPr/>
        </p:nvSpPr>
        <p:spPr>
          <a:xfrm>
            <a:off x="970938" y="1213046"/>
            <a:ext cx="8302356" cy="53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东北抗联英雄人物</a:t>
            </a:r>
            <a:r>
              <a:rPr lang="en-US" altLang="zh-CN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--</a:t>
            </a: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赵一曼</a:t>
            </a:r>
            <a:endParaRPr lang="zh-CN" altLang="en-US" sz="3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970915" y="2414270"/>
            <a:ext cx="2497455" cy="3269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9987" y="407593"/>
            <a:ext cx="728708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endParaRPr lang="zh-CN" altLang="en-US" kern="0" dirty="0">
              <a:solidFill>
                <a:srgbClr val="C00000"/>
              </a:solidFill>
              <a:latin typeface="字魂59号-创粗黑" pitchFamily="2" charset="-122"/>
              <a:ea typeface="字魂59号-创粗黑" pitchFamily="2" charset="-122"/>
              <a:sym typeface="字魂59号-创粗黑" pitchFamily="2" charset="-122"/>
            </a:endParaRPr>
          </a:p>
        </p:txBody>
      </p:sp>
      <p:sp>
        <p:nvSpPr>
          <p:cNvPr id="12" name="箭头: 五边形 17"/>
          <p:cNvSpPr/>
          <p:nvPr/>
        </p:nvSpPr>
        <p:spPr>
          <a:xfrm>
            <a:off x="970938" y="1213046"/>
            <a:ext cx="8302356" cy="53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东北抗联英雄人物</a:t>
            </a:r>
            <a:r>
              <a:rPr lang="en-US" altLang="zh-CN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--</a:t>
            </a: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赵一曼</a:t>
            </a:r>
            <a:endParaRPr lang="zh-CN" altLang="en-US" sz="3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970915" y="2186305"/>
            <a:ext cx="4174490" cy="2932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221381" y="2186231"/>
            <a:ext cx="6096000" cy="32404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/>
              <a:t> </a:t>
            </a:r>
            <a:r>
              <a:rPr lang="zh-CN" altLang="en-US" sz="2500" dirty="0"/>
              <a:t>身负重伤的赵一曼表现出了一个中国人保卫民族的决心，尽管几次痛得昏倒，但仍坚贞不屈地说：“我的目的，我的主义，我的信念，就是反满抗日。”</a:t>
            </a:r>
            <a:endParaRPr lang="zh-CN" altLang="en-US" sz="2500" dirty="0"/>
          </a:p>
          <a:p>
            <a:pPr indent="0" fontAlgn="auto">
              <a:lnSpc>
                <a:spcPct val="150000"/>
              </a:lnSpc>
            </a:pPr>
            <a:endParaRPr lang="zh-CN" altLang="en-US" sz="2500" dirty="0">
              <a:sym typeface="+mn-ea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500" dirty="0"/>
          </a:p>
          <a:p>
            <a:pPr indent="0" fontAlgn="auto">
              <a:lnSpc>
                <a:spcPct val="150000"/>
              </a:lnSpc>
            </a:pPr>
            <a:endParaRPr lang="en-US" altLang="zh-CN" sz="2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9987" y="407593"/>
            <a:ext cx="728708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endParaRPr lang="zh-CN" altLang="en-US" kern="0" dirty="0">
              <a:solidFill>
                <a:srgbClr val="C00000"/>
              </a:solidFill>
              <a:latin typeface="字魂59号-创粗黑" pitchFamily="2" charset="-122"/>
              <a:ea typeface="字魂59号-创粗黑" pitchFamily="2" charset="-122"/>
              <a:sym typeface="字魂59号-创粗黑" pitchFamily="2" charset="-122"/>
            </a:endParaRPr>
          </a:p>
        </p:txBody>
      </p:sp>
      <p:sp>
        <p:nvSpPr>
          <p:cNvPr id="12" name="箭头: 五边形 17"/>
          <p:cNvSpPr/>
          <p:nvPr/>
        </p:nvSpPr>
        <p:spPr>
          <a:xfrm>
            <a:off x="970938" y="1213046"/>
            <a:ext cx="8302356" cy="53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东北抗联英雄人物</a:t>
            </a:r>
            <a:r>
              <a:rPr lang="en-US" altLang="zh-CN" sz="2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--</a:t>
            </a:r>
            <a:r>
              <a:rPr lang="zh-CN" altLang="en-US" sz="2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赵一曼</a:t>
            </a:r>
            <a:endParaRPr lang="zh-CN" altLang="en-US" sz="2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1050290" y="1749425"/>
            <a:ext cx="6478905" cy="45789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992745" y="2186305"/>
            <a:ext cx="2929255" cy="2018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500">
                <a:sym typeface="+mn-ea"/>
              </a:rPr>
              <a:t>誓之为人不为家，甘将热血沃中华。白山黑水除敌寇，笑看旌旗红似花。</a:t>
            </a:r>
            <a:endParaRPr lang="zh-CN" altLang="en-US" sz="25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6374130" y="1972945"/>
            <a:ext cx="5187950" cy="3928745"/>
          </a:xfrm>
          <a:prstGeom prst="roundRect">
            <a:avLst>
              <a:gd name="adj" fmla="val 2135"/>
            </a:avLst>
          </a:prstGeom>
          <a:gradFill flip="none" rotWithShape="1">
            <a:gsLst>
              <a:gs pos="73000">
                <a:srgbClr val="FFFFFF"/>
              </a:gs>
              <a:gs pos="39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 w="34925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81000">
                  <a:srgbClr val="D60B1A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prstDash val="solid"/>
            <a:miter lim="800000"/>
          </a:ln>
          <a:effectLst>
            <a:outerShdw blurRad="114300" dist="50800" dir="4200000" algn="t" rotWithShape="0">
              <a:prstClr val="black">
                <a:alpha val="9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展开那封赵一曼在就义前写下的绝笔信，字里行间诉说着一位母亲的爱与无奈，处处体现一位革命工作者对革命胜利的坚定信念。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970915" y="2186305"/>
            <a:ext cx="10182225" cy="448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6" rIns="91431" bIns="45716">
            <a:spAutoFit/>
          </a:bodyPr>
          <a:lstStyle/>
          <a:p>
            <a:pPr lvl="0" defTabSz="913130" fontAlgn="base">
              <a:lnSpc>
                <a:spcPts val="28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微软雅黑" panose="020B0503020204020204" pitchFamily="34" charset="-122"/>
              </a:rPr>
              <a:t>      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字魂58号-创中黑-Regular" panose="00000500000000000000" pitchFamily="2" charset="-122"/>
              <a:ea typeface="字魂58号-创中黑-Regular" panose="00000500000000000000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 descr="图片包含 桌子, 游戏机, 伞, 飞机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7432" flipH="1">
            <a:off x="7933114" y="5905223"/>
            <a:ext cx="1884247" cy="908022"/>
          </a:xfrm>
          <a:prstGeom prst="rect">
            <a:avLst/>
          </a:prstGeom>
        </p:spPr>
      </p:pic>
      <p:sp>
        <p:nvSpPr>
          <p:cNvPr id="15" name="箭头: 五边形 17"/>
          <p:cNvSpPr/>
          <p:nvPr/>
        </p:nvSpPr>
        <p:spPr>
          <a:xfrm>
            <a:off x="970938" y="1213046"/>
            <a:ext cx="8302356" cy="53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东北抗联英雄人物</a:t>
            </a:r>
            <a:r>
              <a:rPr lang="en-US" altLang="zh-CN" sz="2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--</a:t>
            </a:r>
            <a:r>
              <a:rPr lang="zh-CN" altLang="en-US" sz="2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赵一曼</a:t>
            </a:r>
            <a:endParaRPr lang="zh-CN" altLang="en-US" sz="2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517640" y="1972945"/>
            <a:ext cx="4998085" cy="2583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6" rIns="91431" bIns="45716">
            <a:noAutofit/>
          </a:bodyPr>
          <a:lstStyle/>
          <a:p>
            <a:pPr lvl="0" indent="0" defTabSz="91313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zh-CN" altLang="en-US" sz="2800" dirty="0">
                <a:solidFill>
                  <a:srgbClr val="E7E6E6">
                    <a:lumMod val="25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信的</a:t>
            </a:r>
            <a:r>
              <a:rPr lang="en-US" altLang="zh-CN" sz="2800" dirty="0">
                <a:solidFill>
                  <a:srgbClr val="E7E6E6">
                    <a:lumMod val="25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字里行间诉说着一位母亲的爱与无奈，处处体现一位革命工作者对革命胜利的坚定信念。</a:t>
            </a:r>
            <a:r>
              <a:rPr lang="en-US" altLang="zh-CN" sz="1600" dirty="0">
                <a:solidFill>
                  <a:srgbClr val="E7E6E6">
                    <a:lumMod val="25000"/>
                  </a:srgbClr>
                </a:solidFill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微软雅黑" panose="020B0503020204020204" pitchFamily="34" charset="-122"/>
              </a:rPr>
              <a:t>     </a:t>
            </a:r>
            <a:endParaRPr sz="2800" dirty="0">
              <a:solidFill>
                <a:srgbClr val="E7E6E6">
                  <a:lumMod val="25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1972945"/>
            <a:ext cx="5422900" cy="4678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9987" y="407593"/>
            <a:ext cx="728708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endParaRPr lang="zh-CN" altLang="en-US" kern="0" dirty="0">
              <a:solidFill>
                <a:srgbClr val="C00000"/>
              </a:solidFill>
              <a:latin typeface="字魂59号-创粗黑" pitchFamily="2" charset="-122"/>
              <a:ea typeface="字魂59号-创粗黑" pitchFamily="2" charset="-122"/>
              <a:sym typeface="字魂59号-创粗黑" pitchFamily="2" charset="-122"/>
            </a:endParaRPr>
          </a:p>
        </p:txBody>
      </p:sp>
      <p:sp>
        <p:nvSpPr>
          <p:cNvPr id="12" name="箭头: 五边形 17"/>
          <p:cNvSpPr/>
          <p:nvPr/>
        </p:nvSpPr>
        <p:spPr>
          <a:xfrm>
            <a:off x="970938" y="1213046"/>
            <a:ext cx="8302356" cy="53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86100" lvl="6" indent="-342900">
              <a:buFont typeface="Wingdings" panose="05000000000000000000" pitchFamily="2" charset="2"/>
              <a:buChar char="Ø"/>
            </a:pPr>
            <a:endParaRPr lang="zh-CN" altLang="en-US" sz="2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825" y="2385060"/>
            <a:ext cx="4516120" cy="32289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90260" y="2189480"/>
            <a:ext cx="5281930" cy="3194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/>
              <a:t>“不忘初心，牢记使命”的光荣传统鼓舞后代共产党人。赵一曼同志的夙愿已被后世无数革命烈士完成，在时代变迁中被不断传承。</a:t>
            </a:r>
            <a:endParaRPr lang="zh-CN" altLang="en-US" sz="2800"/>
          </a:p>
          <a:p>
            <a:r>
              <a:rPr lang="zh-CN" altLang="en-US"/>
              <a:t> 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45920" y="46672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sym typeface="+mn-ea"/>
              </a:rPr>
              <a:t>  </a:t>
            </a: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0915" y="121285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东北抗联英雄人物</a:t>
            </a:r>
            <a:r>
              <a:rPr lang="en-US" altLang="zh-CN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--</a:t>
            </a:r>
            <a:r>
              <a:rPr lang="zh-CN" altLang="en-US" sz="32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+mn-ea"/>
              </a:rPr>
              <a:t>赵一曼</a:t>
            </a:r>
            <a:endParaRPr lang="zh-CN" altLang="en-US" sz="32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33"/>
          <p:cNvSpPr/>
          <p:nvPr/>
        </p:nvSpPr>
        <p:spPr>
          <a:xfrm>
            <a:off x="982980" y="2232660"/>
            <a:ext cx="10649585" cy="42932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ysDot"/>
            <a:miter lim="800000"/>
          </a:ln>
          <a:effectLst/>
        </p:spPr>
        <p:txBody>
          <a:bodyPr rtlCol="0" anchor="ctr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350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24280" y="2398395"/>
            <a:ext cx="8938895" cy="2690495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是人类献身正义事业百折不挠的传奇和典范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是中华民族威武不屈精神的彪炳彰显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是伟大抗战精神的具体体现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是我们取之不尽、用之不竭的力量源泉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9987" y="407593"/>
            <a:ext cx="728708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endParaRPr lang="zh-CN" altLang="en-US" kern="0" dirty="0">
              <a:solidFill>
                <a:srgbClr val="C00000"/>
              </a:solidFill>
              <a:latin typeface="字魂59号-创粗黑" pitchFamily="2" charset="-122"/>
              <a:ea typeface="字魂59号-创粗黑" pitchFamily="2" charset="-122"/>
              <a:sym typeface="字魂59号-创粗黑" pitchFamily="2" charset="-122"/>
            </a:endParaRPr>
          </a:p>
        </p:txBody>
      </p:sp>
      <p:pic>
        <p:nvPicPr>
          <p:cNvPr id="4" name="图片 3" descr="26c5cadc60d8e0dc18e2369ca8e6cfd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0260" y="2626360"/>
            <a:ext cx="2814320" cy="410464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399789" y="1940394"/>
            <a:ext cx="6804728" cy="369324"/>
            <a:chOff x="-1242360" y="2455854"/>
            <a:chExt cx="1090810" cy="2022317"/>
          </a:xfrm>
        </p:grpSpPr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>
              <a:off x="-1242360" y="2471581"/>
              <a:ext cx="1090810" cy="880381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6" name="矩形 38"/>
            <p:cNvSpPr>
              <a:spLocks noChangeArrowheads="1"/>
            </p:cNvSpPr>
            <p:nvPr/>
          </p:nvSpPr>
          <p:spPr bwMode="auto">
            <a:xfrm>
              <a:off x="-730469" y="2455854"/>
              <a:ext cx="56435" cy="2022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/>
            <a:p>
              <a:pPr lvl="0" algn="ctr">
                <a:defRPr/>
              </a:pPr>
              <a:endParaRPr kumimoji="0" lang="en-US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/>
                <a:uLnTx/>
                <a:uFillTx/>
                <a:latin typeface="字魂58号-创中黑-Regular" panose="00000500000000000000" pitchFamily="2" charset="-122"/>
                <a:ea typeface="字魂58号-创中黑-Regular" panose="000005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339215" y="1206618"/>
            <a:ext cx="2926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dirty="0">
                <a:solidFill>
                  <a:srgbClr val="C0000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微软雅黑" panose="020B0503020204020204" pitchFamily="34" charset="-122"/>
              </a:rPr>
              <a:t>东北抗联精神</a:t>
            </a:r>
            <a:endParaRPr lang="zh-CN" altLang="en-US" sz="3600" dirty="0">
              <a:solidFill>
                <a:srgbClr val="C00000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9987" y="407593"/>
            <a:ext cx="728708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endParaRPr lang="zh-CN" altLang="en-US" kern="0" dirty="0">
              <a:solidFill>
                <a:srgbClr val="C00000"/>
              </a:solidFill>
              <a:latin typeface="字魂59号-创粗黑" pitchFamily="2" charset="-122"/>
              <a:ea typeface="字魂59号-创粗黑" pitchFamily="2" charset="-122"/>
              <a:sym typeface="字魂59号-创粗黑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67400" y="1518285"/>
            <a:ext cx="5078095" cy="3632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</a:rPr>
              <a:t> “我们党的百年奋斗史表明，只有具有伟大精神的政党才能领导人民赢得伟大斗争、开创伟大事业。”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</a:rPr>
              <a:t>                                 </a:t>
            </a:r>
            <a:r>
              <a:rPr lang="en-US" altLang="zh-CN" sz="2800" spc="-150" dirty="0">
                <a:solidFill>
                  <a:schemeClr val="tx1"/>
                </a:solidFill>
                <a:effectLst>
                  <a:outerShdw blurRad="38100" dist="254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sym typeface="字魂35号-经典雅黑" panose="02000000000000000000" pitchFamily="2" charset="-122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</a:rPr>
              <a:t>习近平</a:t>
            </a:r>
            <a:endParaRPr lang="en-US" altLang="zh-CN" sz="2800" b="1" dirty="0">
              <a:solidFill>
                <a:schemeClr val="tx1"/>
              </a:solidFill>
            </a:endParaRPr>
          </a:p>
          <a:p>
            <a:pPr indent="0" fontAlgn="auto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</a:endParaRPr>
          </a:p>
          <a:p>
            <a:pPr indent="0" fontAlgn="auto">
              <a:lnSpc>
                <a:spcPct val="150000"/>
              </a:lnSpc>
            </a:pPr>
            <a:endParaRPr lang="en-US" altLang="zh-CN" sz="2800" b="1" dirty="0">
              <a:solidFill>
                <a:schemeClr val="tx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</a:rPr>
              <a:t>       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129" y="1173335"/>
            <a:ext cx="1831869" cy="835641"/>
          </a:xfrm>
          <a:prstGeom prst="rect">
            <a:avLst/>
          </a:prstGeom>
        </p:spPr>
      </p:pic>
      <p:pic>
        <p:nvPicPr>
          <p:cNvPr id="62" name="图片 61" descr="红绸党建底边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pic>
        <p:nvPicPr>
          <p:cNvPr id="59" name="图片 58" descr="河山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5" name="图片 4" descr="红绸党建底边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560" y="1619808"/>
            <a:ext cx="4998281" cy="3011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9987" y="407593"/>
            <a:ext cx="728708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endParaRPr lang="zh-CN" altLang="en-US" kern="0" dirty="0">
              <a:solidFill>
                <a:srgbClr val="C00000"/>
              </a:solidFill>
              <a:latin typeface="字魂59号-创粗黑" pitchFamily="2" charset="-122"/>
              <a:ea typeface="字魂59号-创粗黑" pitchFamily="2" charset="-122"/>
              <a:sym typeface="字魂59号-创粗黑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98875" y="1727835"/>
            <a:ext cx="7713980" cy="28994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我们要继续传承和弘扬东北抗联精神，让红色基因代代相传，厚植精神沃土，将鲜血和生命铸就的精神财富化作前行动力，踔厉奋发、笃行不怠，为实现中华民族伟大复兴的中国梦接续奋斗。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pic>
        <p:nvPicPr>
          <p:cNvPr id="6" name="图片 5" descr="河山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75" y="1460500"/>
            <a:ext cx="2385060" cy="3380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32080" y="2317115"/>
            <a:ext cx="11956415" cy="149669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lvl="0" algn="ctr" defTabSz="1219200">
              <a:spcBef>
                <a:spcPct val="0"/>
              </a:spcBef>
              <a:buNone/>
              <a:defRPr sz="8000" b="0"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j-cs"/>
              </a:defRPr>
            </a:lvl1pPr>
          </a:lstStyle>
          <a:p>
            <a:pPr defTabSz="1212850">
              <a:buSzPct val="80000"/>
            </a:pPr>
            <a:r>
              <a:rPr lang="zh-CN" altLang="en-US" sz="9800" spc="-150" dirty="0">
                <a:gradFill flip="none" rotWithShape="1">
                  <a:gsLst>
                    <a:gs pos="0">
                      <a:srgbClr val="C00000"/>
                    </a:gs>
                    <a:gs pos="44544">
                      <a:srgbClr val="FF0000">
                        <a:alpha val="87000"/>
                      </a:srgbClr>
                    </a:gs>
                    <a:gs pos="87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38100" dist="254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sym typeface="字魂35号-经典雅黑" panose="02000000000000000000" pitchFamily="2" charset="-122"/>
              </a:rPr>
              <a:t>谢谢！</a:t>
            </a:r>
            <a:endParaRPr lang="zh-CN" altLang="en-US" sz="9800" spc="-150" dirty="0">
              <a:gradFill flip="none" rotWithShape="1">
                <a:gsLst>
                  <a:gs pos="0">
                    <a:srgbClr val="C00000"/>
                  </a:gs>
                  <a:gs pos="44544">
                    <a:srgbClr val="FF0000">
                      <a:alpha val="87000"/>
                    </a:srgbClr>
                  </a:gs>
                  <a:gs pos="87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38100" dist="254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sym typeface="字魂35号-经典雅黑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5890" y="-41910"/>
            <a:ext cx="1414145" cy="1462405"/>
            <a:chOff x="422" y="-66"/>
            <a:chExt cx="2227" cy="2303"/>
          </a:xfrm>
        </p:grpSpPr>
        <p:pic>
          <p:nvPicPr>
            <p:cNvPr id="5" name="图片 4" descr="39f4b53f4f8ac3da23216e3d46116642"/>
            <p:cNvPicPr>
              <a:picLocks noChangeAspect="1"/>
            </p:cNvPicPr>
            <p:nvPr/>
          </p:nvPicPr>
          <p:blipFill>
            <a:blip r:embed="rId1"/>
            <a:srcRect l="18576" t="9945" r="15672" b="21379"/>
            <a:stretch>
              <a:fillRect/>
            </a:stretch>
          </p:blipFill>
          <p:spPr>
            <a:xfrm>
              <a:off x="422" y="-66"/>
              <a:ext cx="2227" cy="2303"/>
            </a:xfrm>
            <a:prstGeom prst="rect">
              <a:avLst/>
            </a:prstGeom>
          </p:spPr>
        </p:pic>
        <p:pic>
          <p:nvPicPr>
            <p:cNvPr id="6" name="图片 5" descr="图片包含 游戏机, 画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7" y="200"/>
              <a:ext cx="516" cy="521"/>
            </a:xfrm>
            <a:prstGeom prst="rect">
              <a:avLst/>
            </a:prstGeom>
          </p:spPr>
        </p:pic>
      </p:grpSp>
      <p:pic>
        <p:nvPicPr>
          <p:cNvPr id="59" name="图片 58" descr="河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5160"/>
            <a:ext cx="12192000" cy="2402840"/>
          </a:xfrm>
          <a:prstGeom prst="rect">
            <a:avLst/>
          </a:prstGeom>
        </p:spPr>
      </p:pic>
      <p:pic>
        <p:nvPicPr>
          <p:cNvPr id="62" name="图片 61" descr="红绸党建底边"/>
          <p:cNvPicPr>
            <a:picLocks noChangeAspect="1"/>
          </p:cNvPicPr>
          <p:nvPr/>
        </p:nvPicPr>
        <p:blipFill>
          <a:blip r:embed="rId4"/>
          <a:srcRect t="76104"/>
          <a:stretch>
            <a:fillRect/>
          </a:stretch>
        </p:blipFill>
        <p:spPr>
          <a:xfrm>
            <a:off x="0" y="5299075"/>
            <a:ext cx="12220575" cy="1558290"/>
          </a:xfrm>
          <a:prstGeom prst="rect">
            <a:avLst/>
          </a:prstGeom>
        </p:spPr>
      </p:pic>
      <p:pic>
        <p:nvPicPr>
          <p:cNvPr id="10" name="图片 9" descr="C:/Users/ADMINI~1/AppData/Local/Temp/picturecompress_20210706223420/output_1.pngoutput_1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9434195" y="4597400"/>
            <a:ext cx="2786380" cy="2786380"/>
          </a:xfrm>
          <a:prstGeom prst="rect">
            <a:avLst/>
          </a:prstGeom>
        </p:spPr>
      </p:pic>
      <p:pic>
        <p:nvPicPr>
          <p:cNvPr id="74" name="图片 73" descr="ff561f39acf56b98cd71310e406c512b"/>
          <p:cNvPicPr>
            <a:picLocks noChangeAspect="1"/>
          </p:cNvPicPr>
          <p:nvPr/>
        </p:nvPicPr>
        <p:blipFill>
          <a:blip r:embed="rId6">
            <a:lum bright="18000"/>
          </a:blip>
          <a:stretch>
            <a:fillRect/>
          </a:stretch>
        </p:blipFill>
        <p:spPr>
          <a:xfrm rot="900000" flipH="1">
            <a:off x="9975850" y="1517650"/>
            <a:ext cx="2061210" cy="671830"/>
          </a:xfrm>
          <a:prstGeom prst="rect">
            <a:avLst/>
          </a:prstGeom>
        </p:spPr>
      </p:pic>
      <p:pic>
        <p:nvPicPr>
          <p:cNvPr id="79" name="爱国者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602571" y="-1040234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PP_MARK_KEY" val="5fd8cf31-4746-4a44-8922-5d8d5b1080a4"/>
  <p:tag name="COMMONDATA" val="eyJoZGlkIjoiYmM5ZWE0ODQ0NGQ3NTQxYWU0NmEyMDAzMzI2M2MwZGIifQ=="/>
</p:tagLst>
</file>

<file path=ppt/theme/theme1.xml><?xml version="1.0" encoding="utf-8"?>
<a:theme xmlns:a="http://schemas.openxmlformats.org/drawingml/2006/main" name="2_清风素材1 12sc.taobao.com">
  <a:themeElements>
    <a:clrScheme name="自定义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6A3C7C"/>
      </a:accent4>
      <a:accent5>
        <a:srgbClr val="C65885"/>
      </a:accent5>
      <a:accent6>
        <a:srgbClr val="FCC79F"/>
      </a:accent6>
      <a:hlink>
        <a:srgbClr val="00AF92"/>
      </a:hlink>
      <a:folHlink>
        <a:srgbClr val="869FB7"/>
      </a:folHlink>
    </a:clrScheme>
    <a:fontScheme name="1f3kishx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958</Words>
  <Application>WPS 演示</Application>
  <PresentationFormat>宽屏</PresentationFormat>
  <Paragraphs>85</Paragraphs>
  <Slides>14</Slides>
  <Notes>4</Notes>
  <HiddenSlides>0</HiddenSlides>
  <MMClips>2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7" baseType="lpstr">
      <vt:lpstr>Arial</vt:lpstr>
      <vt:lpstr>宋体</vt:lpstr>
      <vt:lpstr>Wingdings</vt:lpstr>
      <vt:lpstr>仿宋_GB2312</vt:lpstr>
      <vt:lpstr>仿宋</vt:lpstr>
      <vt:lpstr>微软雅黑</vt:lpstr>
      <vt:lpstr>Calibri</vt:lpstr>
      <vt:lpstr>字魂35号-经典雅黑</vt:lpstr>
      <vt:lpstr>阿里巴巴普惠体</vt:lpstr>
      <vt:lpstr>Arial</vt:lpstr>
      <vt:lpstr>字魂59号-创粗黑</vt:lpstr>
      <vt:lpstr>阿里巴巴普惠体 B</vt:lpstr>
      <vt:lpstr>等线</vt:lpstr>
      <vt:lpstr>字魂58号-创中黑-Regular</vt:lpstr>
      <vt:lpstr>黑体</vt:lpstr>
      <vt:lpstr>字魂5号-无外润黑体</vt:lpstr>
      <vt:lpstr>字魂58号-创中黑</vt:lpstr>
      <vt:lpstr>华康俪金黑W8(P)</vt:lpstr>
      <vt:lpstr>思源黑体 CN Normal</vt:lpstr>
      <vt:lpstr>Calibri</vt:lpstr>
      <vt:lpstr>Arial Unicode MS</vt:lpstr>
      <vt:lpstr>2_清风素材1 12sc.taobao.com</vt:lpstr>
      <vt:lpstr>4_Office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带着猫去旅行</dc:creator>
  <cp:lastModifiedBy>xxzx</cp:lastModifiedBy>
  <cp:revision>1439</cp:revision>
  <dcterms:created xsi:type="dcterms:W3CDTF">2019-10-12T01:02:00Z</dcterms:created>
  <dcterms:modified xsi:type="dcterms:W3CDTF">2023-06-02T02:22:28Z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A345191F84B04FAE9F1A3071ACF4A0A4</vt:lpwstr>
  </property>
  <property fmtid="{D5CDD505-2E9C-101B-9397-08002B2CF9AE}" pid="3" name="KSOProductBuildVer">
    <vt:lpwstr>2052-11.1.0.14309</vt:lpwstr>
  </property>
</Properties>
</file>