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259" r:id="rId3"/>
    <p:sldId id="830" r:id="rId5"/>
    <p:sldId id="258" r:id="rId6"/>
    <p:sldId id="261" r:id="rId7"/>
    <p:sldId id="326" r:id="rId8"/>
    <p:sldId id="816" r:id="rId9"/>
    <p:sldId id="751" r:id="rId10"/>
    <p:sldId id="817" r:id="rId11"/>
    <p:sldId id="342" r:id="rId12"/>
    <p:sldId id="359" r:id="rId13"/>
    <p:sldId id="360" r:id="rId14"/>
    <p:sldId id="260" r:id="rId15"/>
    <p:sldId id="850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69" userDrawn="1">
          <p15:clr>
            <a:srgbClr val="A4A3A4"/>
          </p15:clr>
        </p15:guide>
        <p15:guide id="2" orient="horz" pos="731" userDrawn="1">
          <p15:clr>
            <a:srgbClr val="A4A3A4"/>
          </p15:clr>
        </p15:guide>
        <p15:guide id="3" orient="horz" pos="3816" userDrawn="1">
          <p15:clr>
            <a:srgbClr val="A4A3A4"/>
          </p15:clr>
        </p15:guide>
        <p15:guide id="4" pos="415" userDrawn="1">
          <p15:clr>
            <a:srgbClr val="A4A3A4"/>
          </p15:clr>
        </p15:guide>
        <p15:guide id="5" pos="72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111169"/>
    <a:srgbClr val="0D0D50"/>
    <a:srgbClr val="073FA6"/>
    <a:srgbClr val="BC92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114" y="222"/>
      </p:cViewPr>
      <p:guideLst>
        <p:guide orient="horz" pos="4269"/>
        <p:guide orient="horz" pos="731"/>
        <p:guide orient="horz" pos="3816"/>
        <p:guide pos="415"/>
        <p:guide pos="725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gs" Target="tags/tag10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E3E1E-B977-416C-A20A-BAE40E3C80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134ACC-CCE9-4ADC-B560-A2F9F8F1A1F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101FF-3B85-42FB-A93F-64AEE078C97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3D67B-C93F-4974-935E-979F12BA1D8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3D67B-C93F-4974-935E-979F12BA1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3D67B-C93F-4974-935E-979F12BA1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3D67B-C93F-4974-935E-979F12BA1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3D67B-C93F-4974-935E-979F12BA1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3D67B-C93F-4974-935E-979F12BA1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3D67B-C93F-4974-935E-979F12BA1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3D67B-C93F-4974-935E-979F12BA1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3D67B-C93F-4974-935E-979F12BA1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3D67B-C93F-4974-935E-979F12BA1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3D67B-C93F-4974-935E-979F12BA1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483" y="6175114"/>
            <a:ext cx="743033" cy="479558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428227" y="4365578"/>
            <a:ext cx="5198253" cy="2114492"/>
            <a:chOff x="419100" y="4324350"/>
            <a:chExt cx="4673348" cy="211455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19100" y="4324350"/>
              <a:ext cx="0" cy="2114550"/>
            </a:xfrm>
            <a:prstGeom prst="line">
              <a:avLst/>
            </a:prstGeom>
            <a:ln w="12700" cap="rnd">
              <a:solidFill>
                <a:srgbClr val="F4A22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19100" y="6438900"/>
              <a:ext cx="4673348" cy="0"/>
            </a:xfrm>
            <a:prstGeom prst="line">
              <a:avLst/>
            </a:prstGeom>
            <a:ln w="12700" cap="rnd">
              <a:solidFill>
                <a:srgbClr val="F4A22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 userDrawn="1"/>
        </p:nvGrpSpPr>
        <p:grpSpPr>
          <a:xfrm flipH="1">
            <a:off x="6565521" y="4365578"/>
            <a:ext cx="5194614" cy="2114488"/>
            <a:chOff x="419100" y="4324350"/>
            <a:chExt cx="4673348" cy="2114550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419100" y="4324350"/>
              <a:ext cx="0" cy="2114550"/>
            </a:xfrm>
            <a:prstGeom prst="line">
              <a:avLst/>
            </a:prstGeom>
            <a:ln w="12700" cap="rnd">
              <a:solidFill>
                <a:srgbClr val="F4A22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19100" y="6438900"/>
              <a:ext cx="4673348" cy="0"/>
            </a:xfrm>
            <a:prstGeom prst="line">
              <a:avLst/>
            </a:prstGeom>
            <a:ln w="12700" cap="rnd">
              <a:solidFill>
                <a:srgbClr val="F4A22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矩形 21"/>
          <p:cNvSpPr/>
          <p:nvPr userDrawn="1"/>
        </p:nvSpPr>
        <p:spPr>
          <a:xfrm>
            <a:off x="309427" y="2690019"/>
            <a:ext cx="237602" cy="1477963"/>
          </a:xfrm>
          <a:prstGeom prst="rect">
            <a:avLst/>
          </a:prstGeom>
          <a:gradFill>
            <a:gsLst>
              <a:gs pos="0">
                <a:srgbClr val="AA2D31"/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23" name="矩形 22"/>
          <p:cNvSpPr/>
          <p:nvPr userDrawn="1"/>
        </p:nvSpPr>
        <p:spPr>
          <a:xfrm>
            <a:off x="11641334" y="2690019"/>
            <a:ext cx="237602" cy="1477963"/>
          </a:xfrm>
          <a:prstGeom prst="rect">
            <a:avLst/>
          </a:prstGeom>
          <a:gradFill>
            <a:gsLst>
              <a:gs pos="0">
                <a:srgbClr val="C22328"/>
              </a:gs>
              <a:gs pos="100000">
                <a:srgbClr val="AA2D3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 flipH="1">
            <a:off x="427990" y="377825"/>
            <a:ext cx="4237990" cy="2114550"/>
            <a:chOff x="6930189" y="377872"/>
            <a:chExt cx="4833583" cy="2114550"/>
          </a:xfrm>
        </p:grpSpPr>
        <p:cxnSp>
          <p:nvCxnSpPr>
            <p:cNvPr id="20" name="直接连接符 19"/>
            <p:cNvCxnSpPr/>
            <p:nvPr/>
          </p:nvCxnSpPr>
          <p:spPr>
            <a:xfrm flipH="1" flipV="1">
              <a:off x="11763772" y="377872"/>
              <a:ext cx="0" cy="2114550"/>
            </a:xfrm>
            <a:prstGeom prst="line">
              <a:avLst/>
            </a:prstGeom>
            <a:ln w="12700" cap="rnd">
              <a:solidFill>
                <a:srgbClr val="F4A22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6930189" y="377872"/>
              <a:ext cx="4833583" cy="0"/>
            </a:xfrm>
            <a:prstGeom prst="line">
              <a:avLst/>
            </a:prstGeom>
            <a:ln w="12700" cap="rnd">
              <a:solidFill>
                <a:srgbClr val="F4A222"/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 userDrawn="1"/>
        </p:nvGrpSpPr>
        <p:grpSpPr>
          <a:xfrm>
            <a:off x="7261860" y="377825"/>
            <a:ext cx="4502150" cy="2114550"/>
            <a:chOff x="7090424" y="377872"/>
            <a:chExt cx="4673348" cy="2114550"/>
          </a:xfrm>
        </p:grpSpPr>
        <p:cxnSp>
          <p:nvCxnSpPr>
            <p:cNvPr id="17" name="直接连接符 16"/>
            <p:cNvCxnSpPr/>
            <p:nvPr/>
          </p:nvCxnSpPr>
          <p:spPr>
            <a:xfrm flipH="1" flipV="1">
              <a:off x="11763772" y="377872"/>
              <a:ext cx="0" cy="2114550"/>
            </a:xfrm>
            <a:prstGeom prst="line">
              <a:avLst/>
            </a:prstGeom>
            <a:ln w="12700" cap="rnd">
              <a:solidFill>
                <a:srgbClr val="F4A222"/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 flipV="1">
              <a:off x="7090424" y="377872"/>
              <a:ext cx="4673348" cy="0"/>
            </a:xfrm>
            <a:prstGeom prst="line">
              <a:avLst/>
            </a:prstGeom>
            <a:ln w="12700" cap="rnd">
              <a:solidFill>
                <a:srgbClr val="F4A222"/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428227" y="4365578"/>
            <a:ext cx="5198253" cy="2114492"/>
            <a:chOff x="419100" y="4324350"/>
            <a:chExt cx="4673348" cy="211455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19100" y="4324350"/>
              <a:ext cx="0" cy="2114550"/>
            </a:xfrm>
            <a:prstGeom prst="line">
              <a:avLst/>
            </a:prstGeom>
            <a:ln w="12700" cap="rnd">
              <a:solidFill>
                <a:srgbClr val="F4A22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19100" y="6438900"/>
              <a:ext cx="4673348" cy="0"/>
            </a:xfrm>
            <a:prstGeom prst="line">
              <a:avLst/>
            </a:prstGeom>
            <a:ln w="12700" cap="rnd">
              <a:solidFill>
                <a:srgbClr val="F4A22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 userDrawn="1"/>
        </p:nvGrpSpPr>
        <p:grpSpPr>
          <a:xfrm flipH="1">
            <a:off x="6565521" y="4365578"/>
            <a:ext cx="5194614" cy="2114488"/>
            <a:chOff x="419100" y="4324350"/>
            <a:chExt cx="4673348" cy="2114550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419100" y="4324350"/>
              <a:ext cx="0" cy="2114550"/>
            </a:xfrm>
            <a:prstGeom prst="line">
              <a:avLst/>
            </a:prstGeom>
            <a:ln w="12700" cap="rnd">
              <a:solidFill>
                <a:srgbClr val="F4A22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19100" y="6438900"/>
              <a:ext cx="4673348" cy="0"/>
            </a:xfrm>
            <a:prstGeom prst="line">
              <a:avLst/>
            </a:prstGeom>
            <a:ln w="12700" cap="rnd">
              <a:solidFill>
                <a:srgbClr val="F4A22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6898109" y="377872"/>
            <a:ext cx="4865663" cy="2114550"/>
            <a:chOff x="7090424" y="377872"/>
            <a:chExt cx="4673348" cy="2114550"/>
          </a:xfrm>
        </p:grpSpPr>
        <p:cxnSp>
          <p:nvCxnSpPr>
            <p:cNvPr id="17" name="直接连接符 16"/>
            <p:cNvCxnSpPr/>
            <p:nvPr/>
          </p:nvCxnSpPr>
          <p:spPr>
            <a:xfrm flipH="1" flipV="1">
              <a:off x="11763772" y="377872"/>
              <a:ext cx="0" cy="2114550"/>
            </a:xfrm>
            <a:prstGeom prst="line">
              <a:avLst/>
            </a:prstGeom>
            <a:ln w="12700" cap="rnd">
              <a:solidFill>
                <a:srgbClr val="F4A222"/>
              </a:solidFill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 flipV="1">
              <a:off x="7090424" y="377872"/>
              <a:ext cx="4673348" cy="0"/>
            </a:xfrm>
            <a:prstGeom prst="line">
              <a:avLst/>
            </a:prstGeom>
            <a:ln w="12700" cap="rnd">
              <a:solidFill>
                <a:srgbClr val="F4A222"/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 userDrawn="1"/>
        </p:nvGrpSpPr>
        <p:grpSpPr>
          <a:xfrm flipH="1">
            <a:off x="428228" y="377872"/>
            <a:ext cx="4833583" cy="2114550"/>
            <a:chOff x="6930189" y="377872"/>
            <a:chExt cx="4833583" cy="2114550"/>
          </a:xfrm>
        </p:grpSpPr>
        <p:cxnSp>
          <p:nvCxnSpPr>
            <p:cNvPr id="20" name="直接连接符 19"/>
            <p:cNvCxnSpPr/>
            <p:nvPr/>
          </p:nvCxnSpPr>
          <p:spPr>
            <a:xfrm flipH="1" flipV="1">
              <a:off x="11763772" y="377872"/>
              <a:ext cx="0" cy="2114550"/>
            </a:xfrm>
            <a:prstGeom prst="line">
              <a:avLst/>
            </a:prstGeom>
            <a:ln w="12700" cap="rnd">
              <a:solidFill>
                <a:srgbClr val="F4A22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6930189" y="377872"/>
              <a:ext cx="4833583" cy="0"/>
            </a:xfrm>
            <a:prstGeom prst="line">
              <a:avLst/>
            </a:prstGeom>
            <a:ln w="12700" cap="rnd">
              <a:solidFill>
                <a:srgbClr val="F4A222"/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矩形 21"/>
          <p:cNvSpPr/>
          <p:nvPr userDrawn="1"/>
        </p:nvSpPr>
        <p:spPr>
          <a:xfrm>
            <a:off x="309427" y="2690019"/>
            <a:ext cx="237602" cy="1477963"/>
          </a:xfrm>
          <a:prstGeom prst="rect">
            <a:avLst/>
          </a:prstGeom>
          <a:gradFill>
            <a:gsLst>
              <a:gs pos="0">
                <a:srgbClr val="AA2D31"/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23" name="矩形 22"/>
          <p:cNvSpPr/>
          <p:nvPr userDrawn="1"/>
        </p:nvSpPr>
        <p:spPr>
          <a:xfrm>
            <a:off x="11641334" y="2690019"/>
            <a:ext cx="237602" cy="1477963"/>
          </a:xfrm>
          <a:prstGeom prst="rect">
            <a:avLst/>
          </a:prstGeom>
          <a:gradFill>
            <a:gsLst>
              <a:gs pos="0">
                <a:srgbClr val="C22328"/>
              </a:gs>
              <a:gs pos="100000">
                <a:srgbClr val="AA2D3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483" y="6175114"/>
            <a:ext cx="743033" cy="4795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60584"/>
            <a:ext cx="2743200" cy="364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mtClean="0"/>
            </a:lvl1pPr>
          </a:lstStyle>
          <a:p>
            <a:pPr lvl="0" fontAlgn="auto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60584"/>
            <a:ext cx="4114800" cy="364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lvl="0" fontAlgn="auto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60584"/>
            <a:ext cx="2743200" cy="364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mtClean="0"/>
            </a:lvl1pPr>
          </a:lstStyle>
          <a:p>
            <a:pPr lvl="0" fontAlgn="auto"/>
            <a:fld id="{9A0DB2DC-4C9A-4742-B13C-FB6460FD3503}" type="slidenum">
              <a:rPr lang="zh-CN" altLang="en-US" sz="675" strike="noStrike" noProof="1">
                <a:latin typeface="Arial" panose="020B0604020202020204" pitchFamily="34" charset="0"/>
                <a:ea typeface="+mn-ea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t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4119245"/>
            <a:ext cx="5888355" cy="2644775"/>
          </a:xfrm>
          <a:prstGeom prst="rect">
            <a:avLst/>
          </a:prstGeom>
        </p:spPr>
      </p:pic>
      <p:pic>
        <p:nvPicPr>
          <p:cNvPr id="6" name="图片 5" descr="飘带"/>
          <p:cNvPicPr>
            <a:picLocks noChangeAspect="1"/>
          </p:cNvPicPr>
          <p:nvPr userDrawn="1"/>
        </p:nvPicPr>
        <p:blipFill>
          <a:blip r:embed="rId8"/>
          <a:srcRect b="6250"/>
          <a:stretch>
            <a:fillRect/>
          </a:stretch>
        </p:blipFill>
        <p:spPr>
          <a:xfrm>
            <a:off x="0" y="6057265"/>
            <a:ext cx="12192000" cy="800735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652135" y="4790440"/>
            <a:ext cx="6539865" cy="1854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9.png"/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tags" Target="../tags/tag5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9.png"/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9.png"/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A-文本框 28"/>
          <p:cNvSpPr txBox="1"/>
          <p:nvPr>
            <p:custDataLst>
              <p:tags r:id="rId1"/>
            </p:custDataLst>
          </p:nvPr>
        </p:nvSpPr>
        <p:spPr>
          <a:xfrm>
            <a:off x="2793307" y="1721687"/>
            <a:ext cx="660527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</a:rPr>
              <a:t>坚定理想信念</a:t>
            </a:r>
            <a:endParaRPr lang="zh-CN" altLang="en-US" sz="4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+mj-ea"/>
            </a:endParaRPr>
          </a:p>
          <a:p>
            <a:pPr algn="ctr"/>
            <a:r>
              <a:rPr lang="zh-CN" altLang="en-US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+mj-ea"/>
              </a:rPr>
              <a:t>践行初心使命</a:t>
            </a:r>
            <a:endParaRPr lang="zh-CN" altLang="en-US" sz="4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+mj-ea"/>
            </a:endParaRPr>
          </a:p>
        </p:txBody>
      </p:sp>
      <p:sp>
        <p:nvSpPr>
          <p:cNvPr id="38" name="branch-with-leaves_1457"/>
          <p:cNvSpPr>
            <a:spLocks noChangeAspect="1"/>
          </p:cNvSpPr>
          <p:nvPr/>
        </p:nvSpPr>
        <p:spPr bwMode="auto">
          <a:xfrm flipH="1">
            <a:off x="2460667" y="2121174"/>
            <a:ext cx="853498" cy="857396"/>
          </a:xfrm>
          <a:custGeom>
            <a:avLst/>
            <a:gdLst>
              <a:gd name="connsiteX0" fmla="*/ 227490 w 557078"/>
              <a:gd name="connsiteY0" fmla="*/ 504746 h 559622"/>
              <a:gd name="connsiteX1" fmla="*/ 11209 w 557078"/>
              <a:gd name="connsiteY1" fmla="*/ 559618 h 559622"/>
              <a:gd name="connsiteX2" fmla="*/ 1525 w 557078"/>
              <a:gd name="connsiteY2" fmla="*/ 538638 h 559622"/>
              <a:gd name="connsiteX3" fmla="*/ 227490 w 557078"/>
              <a:gd name="connsiteY3" fmla="*/ 504746 h 559622"/>
              <a:gd name="connsiteX4" fmla="*/ 276839 w 557078"/>
              <a:gd name="connsiteY4" fmla="*/ 484881 h 559622"/>
              <a:gd name="connsiteX5" fmla="*/ 295235 w 557078"/>
              <a:gd name="connsiteY5" fmla="*/ 488508 h 559622"/>
              <a:gd name="connsiteX6" fmla="*/ 361450 w 557078"/>
              <a:gd name="connsiteY6" fmla="*/ 541713 h 559622"/>
              <a:gd name="connsiteX7" fmla="*/ 272625 w 557078"/>
              <a:gd name="connsiteY7" fmla="*/ 541713 h 559622"/>
              <a:gd name="connsiteX8" fmla="*/ 251630 w 557078"/>
              <a:gd name="connsiteY8" fmla="*/ 503019 h 559622"/>
              <a:gd name="connsiteX9" fmla="*/ 276839 w 557078"/>
              <a:gd name="connsiteY9" fmla="*/ 484881 h 559622"/>
              <a:gd name="connsiteX10" fmla="*/ 352523 w 557078"/>
              <a:gd name="connsiteY10" fmla="*/ 434883 h 559622"/>
              <a:gd name="connsiteX11" fmla="*/ 371333 w 557078"/>
              <a:gd name="connsiteY11" fmla="*/ 435460 h 559622"/>
              <a:gd name="connsiteX12" fmla="*/ 445661 w 557078"/>
              <a:gd name="connsiteY12" fmla="*/ 474016 h 559622"/>
              <a:gd name="connsiteX13" fmla="*/ 360022 w 557078"/>
              <a:gd name="connsiteY13" fmla="*/ 490081 h 559622"/>
              <a:gd name="connsiteX14" fmla="*/ 330937 w 557078"/>
              <a:gd name="connsiteY14" fmla="*/ 456345 h 559622"/>
              <a:gd name="connsiteX15" fmla="*/ 352523 w 557078"/>
              <a:gd name="connsiteY15" fmla="*/ 434883 h 559622"/>
              <a:gd name="connsiteX16" fmla="*/ 229127 w 557078"/>
              <a:gd name="connsiteY16" fmla="*/ 372341 h 559622"/>
              <a:gd name="connsiteX17" fmla="*/ 264680 w 557078"/>
              <a:gd name="connsiteY17" fmla="*/ 453133 h 559622"/>
              <a:gd name="connsiteX18" fmla="*/ 238824 w 557078"/>
              <a:gd name="connsiteY18" fmla="*/ 487065 h 559622"/>
              <a:gd name="connsiteX19" fmla="*/ 208119 w 557078"/>
              <a:gd name="connsiteY19" fmla="*/ 453133 h 559622"/>
              <a:gd name="connsiteX20" fmla="*/ 229127 w 557078"/>
              <a:gd name="connsiteY20" fmla="*/ 372341 h 559622"/>
              <a:gd name="connsiteX21" fmla="*/ 455904 w 557078"/>
              <a:gd name="connsiteY21" fmla="*/ 366005 h 559622"/>
              <a:gd name="connsiteX22" fmla="*/ 511734 w 557078"/>
              <a:gd name="connsiteY22" fmla="*/ 378911 h 559622"/>
              <a:gd name="connsiteX23" fmla="*/ 437495 w 557078"/>
              <a:gd name="connsiteY23" fmla="*/ 422386 h 559622"/>
              <a:gd name="connsiteX24" fmla="*/ 400376 w 557078"/>
              <a:gd name="connsiteY24" fmla="*/ 399844 h 559622"/>
              <a:gd name="connsiteX25" fmla="*/ 431040 w 557078"/>
              <a:gd name="connsiteY25" fmla="*/ 366030 h 559622"/>
              <a:gd name="connsiteX26" fmla="*/ 455904 w 557078"/>
              <a:gd name="connsiteY26" fmla="*/ 366005 h 559622"/>
              <a:gd name="connsiteX27" fmla="*/ 287246 w 557078"/>
              <a:gd name="connsiteY27" fmla="*/ 327256 h 559622"/>
              <a:gd name="connsiteX28" fmla="*/ 330888 w 557078"/>
              <a:gd name="connsiteY28" fmla="*/ 403031 h 559622"/>
              <a:gd name="connsiteX29" fmla="*/ 308259 w 557078"/>
              <a:gd name="connsiteY29" fmla="*/ 441725 h 559622"/>
              <a:gd name="connsiteX30" fmla="*/ 274315 w 557078"/>
              <a:gd name="connsiteY30" fmla="*/ 411092 h 559622"/>
              <a:gd name="connsiteX31" fmla="*/ 287246 w 557078"/>
              <a:gd name="connsiteY31" fmla="*/ 327256 h 559622"/>
              <a:gd name="connsiteX32" fmla="*/ 327633 w 557078"/>
              <a:gd name="connsiteY32" fmla="*/ 287094 h 559622"/>
              <a:gd name="connsiteX33" fmla="*/ 390740 w 557078"/>
              <a:gd name="connsiteY33" fmla="*/ 349891 h 559622"/>
              <a:gd name="connsiteX34" fmla="*/ 377795 w 557078"/>
              <a:gd name="connsiteY34" fmla="*/ 391756 h 559622"/>
              <a:gd name="connsiteX35" fmla="*/ 337342 w 557078"/>
              <a:gd name="connsiteY35" fmla="*/ 370824 h 559622"/>
              <a:gd name="connsiteX36" fmla="*/ 327633 w 557078"/>
              <a:gd name="connsiteY36" fmla="*/ 287094 h 559622"/>
              <a:gd name="connsiteX37" fmla="*/ 547232 w 557078"/>
              <a:gd name="connsiteY37" fmla="*/ 269215 h 559622"/>
              <a:gd name="connsiteX38" fmla="*/ 492371 w 557078"/>
              <a:gd name="connsiteY38" fmla="*/ 335293 h 559622"/>
              <a:gd name="connsiteX39" fmla="*/ 450419 w 557078"/>
              <a:gd name="connsiteY39" fmla="*/ 325623 h 559622"/>
              <a:gd name="connsiteX40" fmla="*/ 466555 w 557078"/>
              <a:gd name="connsiteY40" fmla="*/ 283720 h 559622"/>
              <a:gd name="connsiteX41" fmla="*/ 547232 w 557078"/>
              <a:gd name="connsiteY41" fmla="*/ 269215 h 559622"/>
              <a:gd name="connsiteX42" fmla="*/ 350308 w 557078"/>
              <a:gd name="connsiteY42" fmla="*/ 233717 h 559622"/>
              <a:gd name="connsiteX43" fmla="*/ 424494 w 557078"/>
              <a:gd name="connsiteY43" fmla="*/ 280563 h 559622"/>
              <a:gd name="connsiteX44" fmla="*/ 422881 w 557078"/>
              <a:gd name="connsiteY44" fmla="*/ 324179 h 559622"/>
              <a:gd name="connsiteX45" fmla="*/ 379337 w 557078"/>
              <a:gd name="connsiteY45" fmla="*/ 314487 h 559622"/>
              <a:gd name="connsiteX46" fmla="*/ 350308 w 557078"/>
              <a:gd name="connsiteY46" fmla="*/ 233717 h 559622"/>
              <a:gd name="connsiteX47" fmla="*/ 353418 w 557078"/>
              <a:gd name="connsiteY47" fmla="*/ 185523 h 559622"/>
              <a:gd name="connsiteX48" fmla="*/ 440720 w 557078"/>
              <a:gd name="connsiteY48" fmla="*/ 200039 h 559622"/>
              <a:gd name="connsiteX49" fmla="*/ 455270 w 557078"/>
              <a:gd name="connsiteY49" fmla="*/ 241972 h 559622"/>
              <a:gd name="connsiteX50" fmla="*/ 410003 w 557078"/>
              <a:gd name="connsiteY50" fmla="*/ 248424 h 559622"/>
              <a:gd name="connsiteX51" fmla="*/ 353418 w 557078"/>
              <a:gd name="connsiteY51" fmla="*/ 185523 h 559622"/>
              <a:gd name="connsiteX52" fmla="*/ 557078 w 557078"/>
              <a:gd name="connsiteY52" fmla="*/ 150025 h 559622"/>
              <a:gd name="connsiteX53" fmla="*/ 528012 w 557078"/>
              <a:gd name="connsiteY53" fmla="*/ 230592 h 559622"/>
              <a:gd name="connsiteX54" fmla="*/ 484412 w 557078"/>
              <a:gd name="connsiteY54" fmla="*/ 237038 h 559622"/>
              <a:gd name="connsiteX55" fmla="*/ 486027 w 557078"/>
              <a:gd name="connsiteY55" fmla="*/ 191920 h 559622"/>
              <a:gd name="connsiteX56" fmla="*/ 557078 w 557078"/>
              <a:gd name="connsiteY56" fmla="*/ 150025 h 559622"/>
              <a:gd name="connsiteX57" fmla="*/ 406736 w 557078"/>
              <a:gd name="connsiteY57" fmla="*/ 115281 h 559622"/>
              <a:gd name="connsiteX58" fmla="*/ 432640 w 557078"/>
              <a:gd name="connsiteY58" fmla="*/ 117678 h 559622"/>
              <a:gd name="connsiteX59" fmla="*/ 456878 w 557078"/>
              <a:gd name="connsiteY59" fmla="*/ 154820 h 559622"/>
              <a:gd name="connsiteX60" fmla="*/ 414866 w 557078"/>
              <a:gd name="connsiteY60" fmla="*/ 170969 h 559622"/>
              <a:gd name="connsiteX61" fmla="*/ 345385 w 557078"/>
              <a:gd name="connsiteY61" fmla="*/ 124137 h 559622"/>
              <a:gd name="connsiteX62" fmla="*/ 406736 w 557078"/>
              <a:gd name="connsiteY62" fmla="*/ 115281 h 559622"/>
              <a:gd name="connsiteX63" fmla="*/ 526321 w 557078"/>
              <a:gd name="connsiteY63" fmla="*/ 43530 h 559622"/>
              <a:gd name="connsiteX64" fmla="*/ 518245 w 557078"/>
              <a:gd name="connsiteY64" fmla="*/ 129066 h 559622"/>
              <a:gd name="connsiteX65" fmla="*/ 477862 w 557078"/>
              <a:gd name="connsiteY65" fmla="*/ 145205 h 559622"/>
              <a:gd name="connsiteX66" fmla="*/ 468170 w 557078"/>
              <a:gd name="connsiteY66" fmla="*/ 101630 h 559622"/>
              <a:gd name="connsiteX67" fmla="*/ 526321 w 557078"/>
              <a:gd name="connsiteY67" fmla="*/ 43530 h 559622"/>
              <a:gd name="connsiteX68" fmla="*/ 387361 w 557078"/>
              <a:gd name="connsiteY68" fmla="*/ 0 h 559622"/>
              <a:gd name="connsiteX69" fmla="*/ 453602 w 557078"/>
              <a:gd name="connsiteY69" fmla="*/ 54861 h 559622"/>
              <a:gd name="connsiteX70" fmla="*/ 445524 w 557078"/>
              <a:gd name="connsiteY70" fmla="*/ 96813 h 559622"/>
              <a:gd name="connsiteX71" fmla="*/ 403517 w 557078"/>
              <a:gd name="connsiteY71" fmla="*/ 80677 h 559622"/>
              <a:gd name="connsiteX72" fmla="*/ 387361 w 557078"/>
              <a:gd name="connsiteY72" fmla="*/ 0 h 559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57078" h="559622">
                <a:moveTo>
                  <a:pt x="227490" y="504746"/>
                </a:moveTo>
                <a:cubicBezTo>
                  <a:pt x="137104" y="561232"/>
                  <a:pt x="11209" y="559618"/>
                  <a:pt x="11209" y="559618"/>
                </a:cubicBezTo>
                <a:cubicBezTo>
                  <a:pt x="11209" y="559618"/>
                  <a:pt x="-4931" y="546707"/>
                  <a:pt x="1525" y="538638"/>
                </a:cubicBezTo>
                <a:cubicBezTo>
                  <a:pt x="88683" y="558004"/>
                  <a:pt x="227490" y="504746"/>
                  <a:pt x="227490" y="504746"/>
                </a:cubicBezTo>
                <a:close/>
                <a:moveTo>
                  <a:pt x="276839" y="484881"/>
                </a:moveTo>
                <a:cubicBezTo>
                  <a:pt x="281911" y="484981"/>
                  <a:pt x="287967" y="486090"/>
                  <a:pt x="295235" y="488508"/>
                </a:cubicBezTo>
                <a:cubicBezTo>
                  <a:pt x="322690" y="499794"/>
                  <a:pt x="361450" y="541713"/>
                  <a:pt x="361450" y="541713"/>
                </a:cubicBezTo>
                <a:cubicBezTo>
                  <a:pt x="361450" y="541713"/>
                  <a:pt x="301695" y="551386"/>
                  <a:pt x="272625" y="541713"/>
                </a:cubicBezTo>
                <a:cubicBezTo>
                  <a:pt x="243555" y="532039"/>
                  <a:pt x="246785" y="515917"/>
                  <a:pt x="251630" y="503019"/>
                </a:cubicBezTo>
                <a:cubicBezTo>
                  <a:pt x="255264" y="493345"/>
                  <a:pt x="261623" y="484579"/>
                  <a:pt x="276839" y="484881"/>
                </a:cubicBezTo>
                <a:close/>
                <a:moveTo>
                  <a:pt x="352523" y="434883"/>
                </a:moveTo>
                <a:cubicBezTo>
                  <a:pt x="357497" y="434155"/>
                  <a:pt x="363658" y="434255"/>
                  <a:pt x="371333" y="435460"/>
                </a:cubicBezTo>
                <a:cubicBezTo>
                  <a:pt x="402034" y="440280"/>
                  <a:pt x="445661" y="474016"/>
                  <a:pt x="445661" y="474016"/>
                </a:cubicBezTo>
                <a:cubicBezTo>
                  <a:pt x="445661" y="474016"/>
                  <a:pt x="390723" y="494900"/>
                  <a:pt x="360022" y="490081"/>
                </a:cubicBezTo>
                <a:cubicBezTo>
                  <a:pt x="329321" y="486868"/>
                  <a:pt x="329321" y="470803"/>
                  <a:pt x="330937" y="456345"/>
                </a:cubicBezTo>
                <a:cubicBezTo>
                  <a:pt x="333360" y="446706"/>
                  <a:pt x="337602" y="437067"/>
                  <a:pt x="352523" y="434883"/>
                </a:cubicBezTo>
                <a:close/>
                <a:moveTo>
                  <a:pt x="229127" y="372341"/>
                </a:moveTo>
                <a:cubicBezTo>
                  <a:pt x="229127" y="372341"/>
                  <a:pt x="263064" y="422432"/>
                  <a:pt x="264680" y="453133"/>
                </a:cubicBezTo>
                <a:cubicBezTo>
                  <a:pt x="267912" y="483834"/>
                  <a:pt x="251752" y="487065"/>
                  <a:pt x="238824" y="487065"/>
                </a:cubicBezTo>
                <a:cubicBezTo>
                  <a:pt x="224279" y="488681"/>
                  <a:pt x="209735" y="483834"/>
                  <a:pt x="208119" y="453133"/>
                </a:cubicBezTo>
                <a:cubicBezTo>
                  <a:pt x="206503" y="422432"/>
                  <a:pt x="229127" y="372341"/>
                  <a:pt x="229127" y="372341"/>
                </a:cubicBezTo>
                <a:close/>
                <a:moveTo>
                  <a:pt x="455904" y="366005"/>
                </a:moveTo>
                <a:cubicBezTo>
                  <a:pt x="482684" y="368948"/>
                  <a:pt x="511734" y="378911"/>
                  <a:pt x="511734" y="378911"/>
                </a:cubicBezTo>
                <a:cubicBezTo>
                  <a:pt x="511734" y="378911"/>
                  <a:pt x="466545" y="417556"/>
                  <a:pt x="437495" y="422386"/>
                </a:cubicBezTo>
                <a:cubicBezTo>
                  <a:pt x="408445" y="428827"/>
                  <a:pt x="403604" y="412725"/>
                  <a:pt x="400376" y="399844"/>
                </a:cubicBezTo>
                <a:cubicBezTo>
                  <a:pt x="398762" y="386962"/>
                  <a:pt x="401990" y="372470"/>
                  <a:pt x="431040" y="366030"/>
                </a:cubicBezTo>
                <a:cubicBezTo>
                  <a:pt x="438302" y="364822"/>
                  <a:pt x="446977" y="365023"/>
                  <a:pt x="455904" y="366005"/>
                </a:cubicBezTo>
                <a:close/>
                <a:moveTo>
                  <a:pt x="287246" y="327256"/>
                </a:moveTo>
                <a:cubicBezTo>
                  <a:pt x="287246" y="327256"/>
                  <a:pt x="326038" y="374011"/>
                  <a:pt x="330888" y="403031"/>
                </a:cubicBezTo>
                <a:cubicBezTo>
                  <a:pt x="337353" y="433664"/>
                  <a:pt x="321189" y="438500"/>
                  <a:pt x="308259" y="441725"/>
                </a:cubicBezTo>
                <a:cubicBezTo>
                  <a:pt x="295328" y="443337"/>
                  <a:pt x="280780" y="440113"/>
                  <a:pt x="274315" y="411092"/>
                </a:cubicBezTo>
                <a:cubicBezTo>
                  <a:pt x="269466" y="380460"/>
                  <a:pt x="287246" y="327256"/>
                  <a:pt x="287246" y="327256"/>
                </a:cubicBezTo>
                <a:close/>
                <a:moveTo>
                  <a:pt x="327633" y="287094"/>
                </a:moveTo>
                <a:cubicBezTo>
                  <a:pt x="327633" y="287094"/>
                  <a:pt x="377795" y="322518"/>
                  <a:pt x="390740" y="349891"/>
                </a:cubicBezTo>
                <a:cubicBezTo>
                  <a:pt x="403685" y="377264"/>
                  <a:pt x="390740" y="386926"/>
                  <a:pt x="377795" y="391756"/>
                </a:cubicBezTo>
                <a:cubicBezTo>
                  <a:pt x="364850" y="398197"/>
                  <a:pt x="350287" y="399807"/>
                  <a:pt x="337342" y="370824"/>
                </a:cubicBezTo>
                <a:cubicBezTo>
                  <a:pt x="324397" y="343450"/>
                  <a:pt x="327633" y="287094"/>
                  <a:pt x="327633" y="287094"/>
                </a:cubicBezTo>
                <a:close/>
                <a:moveTo>
                  <a:pt x="547232" y="269215"/>
                </a:moveTo>
                <a:cubicBezTo>
                  <a:pt x="547232" y="269215"/>
                  <a:pt x="518188" y="320788"/>
                  <a:pt x="492371" y="335293"/>
                </a:cubicBezTo>
                <a:cubicBezTo>
                  <a:pt x="466555" y="349798"/>
                  <a:pt x="456873" y="336905"/>
                  <a:pt x="450419" y="325623"/>
                </a:cubicBezTo>
                <a:cubicBezTo>
                  <a:pt x="442352" y="314341"/>
                  <a:pt x="440738" y="299837"/>
                  <a:pt x="466555" y="283720"/>
                </a:cubicBezTo>
                <a:cubicBezTo>
                  <a:pt x="492371" y="269215"/>
                  <a:pt x="547232" y="269215"/>
                  <a:pt x="547232" y="269215"/>
                </a:cubicBezTo>
                <a:close/>
                <a:moveTo>
                  <a:pt x="350308" y="233717"/>
                </a:moveTo>
                <a:cubicBezTo>
                  <a:pt x="350308" y="233717"/>
                  <a:pt x="406754" y="256332"/>
                  <a:pt x="424494" y="280563"/>
                </a:cubicBezTo>
                <a:cubicBezTo>
                  <a:pt x="443847" y="304794"/>
                  <a:pt x="434171" y="316102"/>
                  <a:pt x="422881" y="324179"/>
                </a:cubicBezTo>
                <a:cubicBezTo>
                  <a:pt x="411592" y="333871"/>
                  <a:pt x="397078" y="337102"/>
                  <a:pt x="379337" y="314487"/>
                </a:cubicBezTo>
                <a:cubicBezTo>
                  <a:pt x="359984" y="290256"/>
                  <a:pt x="350308" y="233717"/>
                  <a:pt x="350308" y="233717"/>
                </a:cubicBezTo>
                <a:close/>
                <a:moveTo>
                  <a:pt x="353418" y="185523"/>
                </a:moveTo>
                <a:cubicBezTo>
                  <a:pt x="353418" y="185523"/>
                  <a:pt x="414853" y="185523"/>
                  <a:pt x="440720" y="200039"/>
                </a:cubicBezTo>
                <a:cubicBezTo>
                  <a:pt x="468204" y="216167"/>
                  <a:pt x="461737" y="230682"/>
                  <a:pt x="455270" y="241972"/>
                </a:cubicBezTo>
                <a:cubicBezTo>
                  <a:pt x="447187" y="254875"/>
                  <a:pt x="435870" y="264552"/>
                  <a:pt x="410003" y="248424"/>
                </a:cubicBezTo>
                <a:cubicBezTo>
                  <a:pt x="384135" y="233908"/>
                  <a:pt x="353418" y="185523"/>
                  <a:pt x="353418" y="185523"/>
                </a:cubicBezTo>
                <a:close/>
                <a:moveTo>
                  <a:pt x="557078" y="150025"/>
                </a:moveTo>
                <a:cubicBezTo>
                  <a:pt x="557078" y="150025"/>
                  <a:pt x="545774" y="208033"/>
                  <a:pt x="528012" y="230592"/>
                </a:cubicBezTo>
                <a:cubicBezTo>
                  <a:pt x="508634" y="253151"/>
                  <a:pt x="494101" y="245094"/>
                  <a:pt x="484412" y="237038"/>
                </a:cubicBezTo>
                <a:cubicBezTo>
                  <a:pt x="473108" y="227370"/>
                  <a:pt x="466649" y="214479"/>
                  <a:pt x="486027" y="191920"/>
                </a:cubicBezTo>
                <a:cubicBezTo>
                  <a:pt x="505404" y="169361"/>
                  <a:pt x="557078" y="150025"/>
                  <a:pt x="557078" y="150025"/>
                </a:cubicBezTo>
                <a:close/>
                <a:moveTo>
                  <a:pt x="406736" y="115281"/>
                </a:moveTo>
                <a:cubicBezTo>
                  <a:pt x="416280" y="115054"/>
                  <a:pt x="425369" y="115659"/>
                  <a:pt x="432640" y="117678"/>
                </a:cubicBezTo>
                <a:cubicBezTo>
                  <a:pt x="461725" y="125752"/>
                  <a:pt x="460109" y="140286"/>
                  <a:pt x="456878" y="154820"/>
                </a:cubicBezTo>
                <a:cubicBezTo>
                  <a:pt x="453646" y="167740"/>
                  <a:pt x="443951" y="179044"/>
                  <a:pt x="414866" y="170969"/>
                </a:cubicBezTo>
                <a:cubicBezTo>
                  <a:pt x="385781" y="162895"/>
                  <a:pt x="345385" y="124137"/>
                  <a:pt x="345385" y="124137"/>
                </a:cubicBezTo>
                <a:cubicBezTo>
                  <a:pt x="345385" y="124137"/>
                  <a:pt x="378106" y="115962"/>
                  <a:pt x="406736" y="115281"/>
                </a:cubicBezTo>
                <a:close/>
                <a:moveTo>
                  <a:pt x="526321" y="43530"/>
                </a:moveTo>
                <a:cubicBezTo>
                  <a:pt x="526321" y="43530"/>
                  <a:pt x="531167" y="101630"/>
                  <a:pt x="518245" y="129066"/>
                </a:cubicBezTo>
                <a:cubicBezTo>
                  <a:pt x="505322" y="156502"/>
                  <a:pt x="490785" y="151660"/>
                  <a:pt x="477862" y="145205"/>
                </a:cubicBezTo>
                <a:cubicBezTo>
                  <a:pt x="464940" y="140363"/>
                  <a:pt x="455248" y="129066"/>
                  <a:pt x="468170" y="101630"/>
                </a:cubicBezTo>
                <a:cubicBezTo>
                  <a:pt x="481093" y="75808"/>
                  <a:pt x="526321" y="43530"/>
                  <a:pt x="526321" y="43530"/>
                </a:cubicBezTo>
                <a:close/>
                <a:moveTo>
                  <a:pt x="387361" y="0"/>
                </a:moveTo>
                <a:cubicBezTo>
                  <a:pt x="387361" y="0"/>
                  <a:pt x="439061" y="29044"/>
                  <a:pt x="453602" y="54861"/>
                </a:cubicBezTo>
                <a:cubicBezTo>
                  <a:pt x="469758" y="80677"/>
                  <a:pt x="456833" y="90359"/>
                  <a:pt x="445524" y="96813"/>
                </a:cubicBezTo>
                <a:cubicBezTo>
                  <a:pt x="432599" y="104880"/>
                  <a:pt x="418058" y="106494"/>
                  <a:pt x="403517" y="80677"/>
                </a:cubicBezTo>
                <a:cubicBezTo>
                  <a:pt x="388977" y="54861"/>
                  <a:pt x="387361" y="0"/>
                  <a:pt x="38736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branch-with-leaves_1457"/>
          <p:cNvSpPr>
            <a:spLocks noChangeAspect="1"/>
          </p:cNvSpPr>
          <p:nvPr/>
        </p:nvSpPr>
        <p:spPr bwMode="auto">
          <a:xfrm>
            <a:off x="9398393" y="2120960"/>
            <a:ext cx="853498" cy="857396"/>
          </a:xfrm>
          <a:custGeom>
            <a:avLst/>
            <a:gdLst>
              <a:gd name="connsiteX0" fmla="*/ 227490 w 557078"/>
              <a:gd name="connsiteY0" fmla="*/ 504746 h 559622"/>
              <a:gd name="connsiteX1" fmla="*/ 11209 w 557078"/>
              <a:gd name="connsiteY1" fmla="*/ 559618 h 559622"/>
              <a:gd name="connsiteX2" fmla="*/ 1525 w 557078"/>
              <a:gd name="connsiteY2" fmla="*/ 538638 h 559622"/>
              <a:gd name="connsiteX3" fmla="*/ 227490 w 557078"/>
              <a:gd name="connsiteY3" fmla="*/ 504746 h 559622"/>
              <a:gd name="connsiteX4" fmla="*/ 276839 w 557078"/>
              <a:gd name="connsiteY4" fmla="*/ 484881 h 559622"/>
              <a:gd name="connsiteX5" fmla="*/ 295235 w 557078"/>
              <a:gd name="connsiteY5" fmla="*/ 488508 h 559622"/>
              <a:gd name="connsiteX6" fmla="*/ 361450 w 557078"/>
              <a:gd name="connsiteY6" fmla="*/ 541713 h 559622"/>
              <a:gd name="connsiteX7" fmla="*/ 272625 w 557078"/>
              <a:gd name="connsiteY7" fmla="*/ 541713 h 559622"/>
              <a:gd name="connsiteX8" fmla="*/ 251630 w 557078"/>
              <a:gd name="connsiteY8" fmla="*/ 503019 h 559622"/>
              <a:gd name="connsiteX9" fmla="*/ 276839 w 557078"/>
              <a:gd name="connsiteY9" fmla="*/ 484881 h 559622"/>
              <a:gd name="connsiteX10" fmla="*/ 352523 w 557078"/>
              <a:gd name="connsiteY10" fmla="*/ 434883 h 559622"/>
              <a:gd name="connsiteX11" fmla="*/ 371333 w 557078"/>
              <a:gd name="connsiteY11" fmla="*/ 435460 h 559622"/>
              <a:gd name="connsiteX12" fmla="*/ 445661 w 557078"/>
              <a:gd name="connsiteY12" fmla="*/ 474016 h 559622"/>
              <a:gd name="connsiteX13" fmla="*/ 360022 w 557078"/>
              <a:gd name="connsiteY13" fmla="*/ 490081 h 559622"/>
              <a:gd name="connsiteX14" fmla="*/ 330937 w 557078"/>
              <a:gd name="connsiteY14" fmla="*/ 456345 h 559622"/>
              <a:gd name="connsiteX15" fmla="*/ 352523 w 557078"/>
              <a:gd name="connsiteY15" fmla="*/ 434883 h 559622"/>
              <a:gd name="connsiteX16" fmla="*/ 229127 w 557078"/>
              <a:gd name="connsiteY16" fmla="*/ 372341 h 559622"/>
              <a:gd name="connsiteX17" fmla="*/ 264680 w 557078"/>
              <a:gd name="connsiteY17" fmla="*/ 453133 h 559622"/>
              <a:gd name="connsiteX18" fmla="*/ 238824 w 557078"/>
              <a:gd name="connsiteY18" fmla="*/ 487065 h 559622"/>
              <a:gd name="connsiteX19" fmla="*/ 208119 w 557078"/>
              <a:gd name="connsiteY19" fmla="*/ 453133 h 559622"/>
              <a:gd name="connsiteX20" fmla="*/ 229127 w 557078"/>
              <a:gd name="connsiteY20" fmla="*/ 372341 h 559622"/>
              <a:gd name="connsiteX21" fmla="*/ 455904 w 557078"/>
              <a:gd name="connsiteY21" fmla="*/ 366005 h 559622"/>
              <a:gd name="connsiteX22" fmla="*/ 511734 w 557078"/>
              <a:gd name="connsiteY22" fmla="*/ 378911 h 559622"/>
              <a:gd name="connsiteX23" fmla="*/ 437495 w 557078"/>
              <a:gd name="connsiteY23" fmla="*/ 422386 h 559622"/>
              <a:gd name="connsiteX24" fmla="*/ 400376 w 557078"/>
              <a:gd name="connsiteY24" fmla="*/ 399844 h 559622"/>
              <a:gd name="connsiteX25" fmla="*/ 431040 w 557078"/>
              <a:gd name="connsiteY25" fmla="*/ 366030 h 559622"/>
              <a:gd name="connsiteX26" fmla="*/ 455904 w 557078"/>
              <a:gd name="connsiteY26" fmla="*/ 366005 h 559622"/>
              <a:gd name="connsiteX27" fmla="*/ 287246 w 557078"/>
              <a:gd name="connsiteY27" fmla="*/ 327256 h 559622"/>
              <a:gd name="connsiteX28" fmla="*/ 330888 w 557078"/>
              <a:gd name="connsiteY28" fmla="*/ 403031 h 559622"/>
              <a:gd name="connsiteX29" fmla="*/ 308259 w 557078"/>
              <a:gd name="connsiteY29" fmla="*/ 441725 h 559622"/>
              <a:gd name="connsiteX30" fmla="*/ 274315 w 557078"/>
              <a:gd name="connsiteY30" fmla="*/ 411092 h 559622"/>
              <a:gd name="connsiteX31" fmla="*/ 287246 w 557078"/>
              <a:gd name="connsiteY31" fmla="*/ 327256 h 559622"/>
              <a:gd name="connsiteX32" fmla="*/ 327633 w 557078"/>
              <a:gd name="connsiteY32" fmla="*/ 287094 h 559622"/>
              <a:gd name="connsiteX33" fmla="*/ 390740 w 557078"/>
              <a:gd name="connsiteY33" fmla="*/ 349891 h 559622"/>
              <a:gd name="connsiteX34" fmla="*/ 377795 w 557078"/>
              <a:gd name="connsiteY34" fmla="*/ 391756 h 559622"/>
              <a:gd name="connsiteX35" fmla="*/ 337342 w 557078"/>
              <a:gd name="connsiteY35" fmla="*/ 370824 h 559622"/>
              <a:gd name="connsiteX36" fmla="*/ 327633 w 557078"/>
              <a:gd name="connsiteY36" fmla="*/ 287094 h 559622"/>
              <a:gd name="connsiteX37" fmla="*/ 547232 w 557078"/>
              <a:gd name="connsiteY37" fmla="*/ 269215 h 559622"/>
              <a:gd name="connsiteX38" fmla="*/ 492371 w 557078"/>
              <a:gd name="connsiteY38" fmla="*/ 335293 h 559622"/>
              <a:gd name="connsiteX39" fmla="*/ 450419 w 557078"/>
              <a:gd name="connsiteY39" fmla="*/ 325623 h 559622"/>
              <a:gd name="connsiteX40" fmla="*/ 466555 w 557078"/>
              <a:gd name="connsiteY40" fmla="*/ 283720 h 559622"/>
              <a:gd name="connsiteX41" fmla="*/ 547232 w 557078"/>
              <a:gd name="connsiteY41" fmla="*/ 269215 h 559622"/>
              <a:gd name="connsiteX42" fmla="*/ 350308 w 557078"/>
              <a:gd name="connsiteY42" fmla="*/ 233717 h 559622"/>
              <a:gd name="connsiteX43" fmla="*/ 424494 w 557078"/>
              <a:gd name="connsiteY43" fmla="*/ 280563 h 559622"/>
              <a:gd name="connsiteX44" fmla="*/ 422881 w 557078"/>
              <a:gd name="connsiteY44" fmla="*/ 324179 h 559622"/>
              <a:gd name="connsiteX45" fmla="*/ 379337 w 557078"/>
              <a:gd name="connsiteY45" fmla="*/ 314487 h 559622"/>
              <a:gd name="connsiteX46" fmla="*/ 350308 w 557078"/>
              <a:gd name="connsiteY46" fmla="*/ 233717 h 559622"/>
              <a:gd name="connsiteX47" fmla="*/ 353418 w 557078"/>
              <a:gd name="connsiteY47" fmla="*/ 185523 h 559622"/>
              <a:gd name="connsiteX48" fmla="*/ 440720 w 557078"/>
              <a:gd name="connsiteY48" fmla="*/ 200039 h 559622"/>
              <a:gd name="connsiteX49" fmla="*/ 455270 w 557078"/>
              <a:gd name="connsiteY49" fmla="*/ 241972 h 559622"/>
              <a:gd name="connsiteX50" fmla="*/ 410003 w 557078"/>
              <a:gd name="connsiteY50" fmla="*/ 248424 h 559622"/>
              <a:gd name="connsiteX51" fmla="*/ 353418 w 557078"/>
              <a:gd name="connsiteY51" fmla="*/ 185523 h 559622"/>
              <a:gd name="connsiteX52" fmla="*/ 557078 w 557078"/>
              <a:gd name="connsiteY52" fmla="*/ 150025 h 559622"/>
              <a:gd name="connsiteX53" fmla="*/ 528012 w 557078"/>
              <a:gd name="connsiteY53" fmla="*/ 230592 h 559622"/>
              <a:gd name="connsiteX54" fmla="*/ 484412 w 557078"/>
              <a:gd name="connsiteY54" fmla="*/ 237038 h 559622"/>
              <a:gd name="connsiteX55" fmla="*/ 486027 w 557078"/>
              <a:gd name="connsiteY55" fmla="*/ 191920 h 559622"/>
              <a:gd name="connsiteX56" fmla="*/ 557078 w 557078"/>
              <a:gd name="connsiteY56" fmla="*/ 150025 h 559622"/>
              <a:gd name="connsiteX57" fmla="*/ 406736 w 557078"/>
              <a:gd name="connsiteY57" fmla="*/ 115281 h 559622"/>
              <a:gd name="connsiteX58" fmla="*/ 432640 w 557078"/>
              <a:gd name="connsiteY58" fmla="*/ 117678 h 559622"/>
              <a:gd name="connsiteX59" fmla="*/ 456878 w 557078"/>
              <a:gd name="connsiteY59" fmla="*/ 154820 h 559622"/>
              <a:gd name="connsiteX60" fmla="*/ 414866 w 557078"/>
              <a:gd name="connsiteY60" fmla="*/ 170969 h 559622"/>
              <a:gd name="connsiteX61" fmla="*/ 345385 w 557078"/>
              <a:gd name="connsiteY61" fmla="*/ 124137 h 559622"/>
              <a:gd name="connsiteX62" fmla="*/ 406736 w 557078"/>
              <a:gd name="connsiteY62" fmla="*/ 115281 h 559622"/>
              <a:gd name="connsiteX63" fmla="*/ 526321 w 557078"/>
              <a:gd name="connsiteY63" fmla="*/ 43530 h 559622"/>
              <a:gd name="connsiteX64" fmla="*/ 518245 w 557078"/>
              <a:gd name="connsiteY64" fmla="*/ 129066 h 559622"/>
              <a:gd name="connsiteX65" fmla="*/ 477862 w 557078"/>
              <a:gd name="connsiteY65" fmla="*/ 145205 h 559622"/>
              <a:gd name="connsiteX66" fmla="*/ 468170 w 557078"/>
              <a:gd name="connsiteY66" fmla="*/ 101630 h 559622"/>
              <a:gd name="connsiteX67" fmla="*/ 526321 w 557078"/>
              <a:gd name="connsiteY67" fmla="*/ 43530 h 559622"/>
              <a:gd name="connsiteX68" fmla="*/ 387361 w 557078"/>
              <a:gd name="connsiteY68" fmla="*/ 0 h 559622"/>
              <a:gd name="connsiteX69" fmla="*/ 453602 w 557078"/>
              <a:gd name="connsiteY69" fmla="*/ 54861 h 559622"/>
              <a:gd name="connsiteX70" fmla="*/ 445524 w 557078"/>
              <a:gd name="connsiteY70" fmla="*/ 96813 h 559622"/>
              <a:gd name="connsiteX71" fmla="*/ 403517 w 557078"/>
              <a:gd name="connsiteY71" fmla="*/ 80677 h 559622"/>
              <a:gd name="connsiteX72" fmla="*/ 387361 w 557078"/>
              <a:gd name="connsiteY72" fmla="*/ 0 h 559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57078" h="559622">
                <a:moveTo>
                  <a:pt x="227490" y="504746"/>
                </a:moveTo>
                <a:cubicBezTo>
                  <a:pt x="137104" y="561232"/>
                  <a:pt x="11209" y="559618"/>
                  <a:pt x="11209" y="559618"/>
                </a:cubicBezTo>
                <a:cubicBezTo>
                  <a:pt x="11209" y="559618"/>
                  <a:pt x="-4931" y="546707"/>
                  <a:pt x="1525" y="538638"/>
                </a:cubicBezTo>
                <a:cubicBezTo>
                  <a:pt x="88683" y="558004"/>
                  <a:pt x="227490" y="504746"/>
                  <a:pt x="227490" y="504746"/>
                </a:cubicBezTo>
                <a:close/>
                <a:moveTo>
                  <a:pt x="276839" y="484881"/>
                </a:moveTo>
                <a:cubicBezTo>
                  <a:pt x="281911" y="484981"/>
                  <a:pt x="287967" y="486090"/>
                  <a:pt x="295235" y="488508"/>
                </a:cubicBezTo>
                <a:cubicBezTo>
                  <a:pt x="322690" y="499794"/>
                  <a:pt x="361450" y="541713"/>
                  <a:pt x="361450" y="541713"/>
                </a:cubicBezTo>
                <a:cubicBezTo>
                  <a:pt x="361450" y="541713"/>
                  <a:pt x="301695" y="551386"/>
                  <a:pt x="272625" y="541713"/>
                </a:cubicBezTo>
                <a:cubicBezTo>
                  <a:pt x="243555" y="532039"/>
                  <a:pt x="246785" y="515917"/>
                  <a:pt x="251630" y="503019"/>
                </a:cubicBezTo>
                <a:cubicBezTo>
                  <a:pt x="255264" y="493345"/>
                  <a:pt x="261623" y="484579"/>
                  <a:pt x="276839" y="484881"/>
                </a:cubicBezTo>
                <a:close/>
                <a:moveTo>
                  <a:pt x="352523" y="434883"/>
                </a:moveTo>
                <a:cubicBezTo>
                  <a:pt x="357497" y="434155"/>
                  <a:pt x="363658" y="434255"/>
                  <a:pt x="371333" y="435460"/>
                </a:cubicBezTo>
                <a:cubicBezTo>
                  <a:pt x="402034" y="440280"/>
                  <a:pt x="445661" y="474016"/>
                  <a:pt x="445661" y="474016"/>
                </a:cubicBezTo>
                <a:cubicBezTo>
                  <a:pt x="445661" y="474016"/>
                  <a:pt x="390723" y="494900"/>
                  <a:pt x="360022" y="490081"/>
                </a:cubicBezTo>
                <a:cubicBezTo>
                  <a:pt x="329321" y="486868"/>
                  <a:pt x="329321" y="470803"/>
                  <a:pt x="330937" y="456345"/>
                </a:cubicBezTo>
                <a:cubicBezTo>
                  <a:pt x="333360" y="446706"/>
                  <a:pt x="337602" y="437067"/>
                  <a:pt x="352523" y="434883"/>
                </a:cubicBezTo>
                <a:close/>
                <a:moveTo>
                  <a:pt x="229127" y="372341"/>
                </a:moveTo>
                <a:cubicBezTo>
                  <a:pt x="229127" y="372341"/>
                  <a:pt x="263064" y="422432"/>
                  <a:pt x="264680" y="453133"/>
                </a:cubicBezTo>
                <a:cubicBezTo>
                  <a:pt x="267912" y="483834"/>
                  <a:pt x="251752" y="487065"/>
                  <a:pt x="238824" y="487065"/>
                </a:cubicBezTo>
                <a:cubicBezTo>
                  <a:pt x="224279" y="488681"/>
                  <a:pt x="209735" y="483834"/>
                  <a:pt x="208119" y="453133"/>
                </a:cubicBezTo>
                <a:cubicBezTo>
                  <a:pt x="206503" y="422432"/>
                  <a:pt x="229127" y="372341"/>
                  <a:pt x="229127" y="372341"/>
                </a:cubicBezTo>
                <a:close/>
                <a:moveTo>
                  <a:pt x="455904" y="366005"/>
                </a:moveTo>
                <a:cubicBezTo>
                  <a:pt x="482684" y="368948"/>
                  <a:pt x="511734" y="378911"/>
                  <a:pt x="511734" y="378911"/>
                </a:cubicBezTo>
                <a:cubicBezTo>
                  <a:pt x="511734" y="378911"/>
                  <a:pt x="466545" y="417556"/>
                  <a:pt x="437495" y="422386"/>
                </a:cubicBezTo>
                <a:cubicBezTo>
                  <a:pt x="408445" y="428827"/>
                  <a:pt x="403604" y="412725"/>
                  <a:pt x="400376" y="399844"/>
                </a:cubicBezTo>
                <a:cubicBezTo>
                  <a:pt x="398762" y="386962"/>
                  <a:pt x="401990" y="372470"/>
                  <a:pt x="431040" y="366030"/>
                </a:cubicBezTo>
                <a:cubicBezTo>
                  <a:pt x="438302" y="364822"/>
                  <a:pt x="446977" y="365023"/>
                  <a:pt x="455904" y="366005"/>
                </a:cubicBezTo>
                <a:close/>
                <a:moveTo>
                  <a:pt x="287246" y="327256"/>
                </a:moveTo>
                <a:cubicBezTo>
                  <a:pt x="287246" y="327256"/>
                  <a:pt x="326038" y="374011"/>
                  <a:pt x="330888" y="403031"/>
                </a:cubicBezTo>
                <a:cubicBezTo>
                  <a:pt x="337353" y="433664"/>
                  <a:pt x="321189" y="438500"/>
                  <a:pt x="308259" y="441725"/>
                </a:cubicBezTo>
                <a:cubicBezTo>
                  <a:pt x="295328" y="443337"/>
                  <a:pt x="280780" y="440113"/>
                  <a:pt x="274315" y="411092"/>
                </a:cubicBezTo>
                <a:cubicBezTo>
                  <a:pt x="269466" y="380460"/>
                  <a:pt x="287246" y="327256"/>
                  <a:pt x="287246" y="327256"/>
                </a:cubicBezTo>
                <a:close/>
                <a:moveTo>
                  <a:pt x="327633" y="287094"/>
                </a:moveTo>
                <a:cubicBezTo>
                  <a:pt x="327633" y="287094"/>
                  <a:pt x="377795" y="322518"/>
                  <a:pt x="390740" y="349891"/>
                </a:cubicBezTo>
                <a:cubicBezTo>
                  <a:pt x="403685" y="377264"/>
                  <a:pt x="390740" y="386926"/>
                  <a:pt x="377795" y="391756"/>
                </a:cubicBezTo>
                <a:cubicBezTo>
                  <a:pt x="364850" y="398197"/>
                  <a:pt x="350287" y="399807"/>
                  <a:pt x="337342" y="370824"/>
                </a:cubicBezTo>
                <a:cubicBezTo>
                  <a:pt x="324397" y="343450"/>
                  <a:pt x="327633" y="287094"/>
                  <a:pt x="327633" y="287094"/>
                </a:cubicBezTo>
                <a:close/>
                <a:moveTo>
                  <a:pt x="547232" y="269215"/>
                </a:moveTo>
                <a:cubicBezTo>
                  <a:pt x="547232" y="269215"/>
                  <a:pt x="518188" y="320788"/>
                  <a:pt x="492371" y="335293"/>
                </a:cubicBezTo>
                <a:cubicBezTo>
                  <a:pt x="466555" y="349798"/>
                  <a:pt x="456873" y="336905"/>
                  <a:pt x="450419" y="325623"/>
                </a:cubicBezTo>
                <a:cubicBezTo>
                  <a:pt x="442352" y="314341"/>
                  <a:pt x="440738" y="299837"/>
                  <a:pt x="466555" y="283720"/>
                </a:cubicBezTo>
                <a:cubicBezTo>
                  <a:pt x="492371" y="269215"/>
                  <a:pt x="547232" y="269215"/>
                  <a:pt x="547232" y="269215"/>
                </a:cubicBezTo>
                <a:close/>
                <a:moveTo>
                  <a:pt x="350308" y="233717"/>
                </a:moveTo>
                <a:cubicBezTo>
                  <a:pt x="350308" y="233717"/>
                  <a:pt x="406754" y="256332"/>
                  <a:pt x="424494" y="280563"/>
                </a:cubicBezTo>
                <a:cubicBezTo>
                  <a:pt x="443847" y="304794"/>
                  <a:pt x="434171" y="316102"/>
                  <a:pt x="422881" y="324179"/>
                </a:cubicBezTo>
                <a:cubicBezTo>
                  <a:pt x="411592" y="333871"/>
                  <a:pt x="397078" y="337102"/>
                  <a:pt x="379337" y="314487"/>
                </a:cubicBezTo>
                <a:cubicBezTo>
                  <a:pt x="359984" y="290256"/>
                  <a:pt x="350308" y="233717"/>
                  <a:pt x="350308" y="233717"/>
                </a:cubicBezTo>
                <a:close/>
                <a:moveTo>
                  <a:pt x="353418" y="185523"/>
                </a:moveTo>
                <a:cubicBezTo>
                  <a:pt x="353418" y="185523"/>
                  <a:pt x="414853" y="185523"/>
                  <a:pt x="440720" y="200039"/>
                </a:cubicBezTo>
                <a:cubicBezTo>
                  <a:pt x="468204" y="216167"/>
                  <a:pt x="461737" y="230682"/>
                  <a:pt x="455270" y="241972"/>
                </a:cubicBezTo>
                <a:cubicBezTo>
                  <a:pt x="447187" y="254875"/>
                  <a:pt x="435870" y="264552"/>
                  <a:pt x="410003" y="248424"/>
                </a:cubicBezTo>
                <a:cubicBezTo>
                  <a:pt x="384135" y="233908"/>
                  <a:pt x="353418" y="185523"/>
                  <a:pt x="353418" y="185523"/>
                </a:cubicBezTo>
                <a:close/>
                <a:moveTo>
                  <a:pt x="557078" y="150025"/>
                </a:moveTo>
                <a:cubicBezTo>
                  <a:pt x="557078" y="150025"/>
                  <a:pt x="545774" y="208033"/>
                  <a:pt x="528012" y="230592"/>
                </a:cubicBezTo>
                <a:cubicBezTo>
                  <a:pt x="508634" y="253151"/>
                  <a:pt x="494101" y="245094"/>
                  <a:pt x="484412" y="237038"/>
                </a:cubicBezTo>
                <a:cubicBezTo>
                  <a:pt x="473108" y="227370"/>
                  <a:pt x="466649" y="214479"/>
                  <a:pt x="486027" y="191920"/>
                </a:cubicBezTo>
                <a:cubicBezTo>
                  <a:pt x="505404" y="169361"/>
                  <a:pt x="557078" y="150025"/>
                  <a:pt x="557078" y="150025"/>
                </a:cubicBezTo>
                <a:close/>
                <a:moveTo>
                  <a:pt x="406736" y="115281"/>
                </a:moveTo>
                <a:cubicBezTo>
                  <a:pt x="416280" y="115054"/>
                  <a:pt x="425369" y="115659"/>
                  <a:pt x="432640" y="117678"/>
                </a:cubicBezTo>
                <a:cubicBezTo>
                  <a:pt x="461725" y="125752"/>
                  <a:pt x="460109" y="140286"/>
                  <a:pt x="456878" y="154820"/>
                </a:cubicBezTo>
                <a:cubicBezTo>
                  <a:pt x="453646" y="167740"/>
                  <a:pt x="443951" y="179044"/>
                  <a:pt x="414866" y="170969"/>
                </a:cubicBezTo>
                <a:cubicBezTo>
                  <a:pt x="385781" y="162895"/>
                  <a:pt x="345385" y="124137"/>
                  <a:pt x="345385" y="124137"/>
                </a:cubicBezTo>
                <a:cubicBezTo>
                  <a:pt x="345385" y="124137"/>
                  <a:pt x="378106" y="115962"/>
                  <a:pt x="406736" y="115281"/>
                </a:cubicBezTo>
                <a:close/>
                <a:moveTo>
                  <a:pt x="526321" y="43530"/>
                </a:moveTo>
                <a:cubicBezTo>
                  <a:pt x="526321" y="43530"/>
                  <a:pt x="531167" y="101630"/>
                  <a:pt x="518245" y="129066"/>
                </a:cubicBezTo>
                <a:cubicBezTo>
                  <a:pt x="505322" y="156502"/>
                  <a:pt x="490785" y="151660"/>
                  <a:pt x="477862" y="145205"/>
                </a:cubicBezTo>
                <a:cubicBezTo>
                  <a:pt x="464940" y="140363"/>
                  <a:pt x="455248" y="129066"/>
                  <a:pt x="468170" y="101630"/>
                </a:cubicBezTo>
                <a:cubicBezTo>
                  <a:pt x="481093" y="75808"/>
                  <a:pt x="526321" y="43530"/>
                  <a:pt x="526321" y="43530"/>
                </a:cubicBezTo>
                <a:close/>
                <a:moveTo>
                  <a:pt x="387361" y="0"/>
                </a:moveTo>
                <a:cubicBezTo>
                  <a:pt x="387361" y="0"/>
                  <a:pt x="439061" y="29044"/>
                  <a:pt x="453602" y="54861"/>
                </a:cubicBezTo>
                <a:cubicBezTo>
                  <a:pt x="469758" y="80677"/>
                  <a:pt x="456833" y="90359"/>
                  <a:pt x="445524" y="96813"/>
                </a:cubicBezTo>
                <a:cubicBezTo>
                  <a:pt x="432599" y="104880"/>
                  <a:pt x="418058" y="106494"/>
                  <a:pt x="403517" y="80677"/>
                </a:cubicBezTo>
                <a:cubicBezTo>
                  <a:pt x="388977" y="54861"/>
                  <a:pt x="387361" y="0"/>
                  <a:pt x="38736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03737" y="3764641"/>
            <a:ext cx="456740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讲解人  机关第三党支部  朱可心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" name="司南朗诵配乐 - 《美丽中国梦》朗诵配乐 编辑合成：司南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4330" y="6134100"/>
            <a:ext cx="619125" cy="619125"/>
          </a:xfrm>
          <a:prstGeom prst="rect">
            <a:avLst/>
          </a:prstGeom>
        </p:spPr>
      </p:pic>
      <p:pic>
        <p:nvPicPr>
          <p:cNvPr id="4" name="司南朗诵配乐 - 《美丽中国梦》朗诵配乐 编辑合成：司南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48350" y="3181350"/>
            <a:ext cx="495300" cy="495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numSld="999" showWhenStopped="0">
                <p:cTn id="8" repeatCount="indefinite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2"/>
          <p:cNvSpPr/>
          <p:nvPr/>
        </p:nvSpPr>
        <p:spPr>
          <a:xfrm>
            <a:off x="1440385" y="1529887"/>
            <a:ext cx="9808861" cy="4512138"/>
          </a:xfrm>
          <a:prstGeom prst="roundRect">
            <a:avLst>
              <a:gd name="adj" fmla="val 5052"/>
            </a:avLst>
          </a:prstGeom>
          <a:solidFill>
            <a:srgbClr val="FFFFFF">
              <a:alpha val="50196"/>
            </a:srgbClr>
          </a:solidFill>
          <a:ln w="25400" cap="flat" cmpd="sng" algn="ctr">
            <a:solidFill>
              <a:srgbClr val="CC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宋体" panose="02010600030101010101" pitchFamily="2" charset="-122"/>
            </a:endParaRPr>
          </a:p>
        </p:txBody>
      </p:sp>
      <p:sp>
        <p:nvSpPr>
          <p:cNvPr id="11" name="TextBox 24"/>
          <p:cNvSpPr txBox="1"/>
          <p:nvPr/>
        </p:nvSpPr>
        <p:spPr>
          <a:xfrm>
            <a:off x="1797984" y="2111270"/>
            <a:ext cx="9093434" cy="3930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    理想信念是灯塔，指引我们前行；理想信念是立党之基，也是我党的立身之本。</a:t>
            </a:r>
            <a:endParaRPr lang="zh-CN" altLang="en-US" sz="32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    习总书记在十九大中提出：中国共产党人的初心和使命就是为中国人民谋幸福，为中华民族谋复兴。</a:t>
            </a:r>
            <a:endParaRPr lang="zh-CN" altLang="en-US" sz="32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    </a:t>
            </a:r>
            <a:endParaRPr lang="zh-CN" altLang="en-US" sz="32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1797685" y="1378585"/>
            <a:ext cx="3355975" cy="494030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理想信念   初心使命</a:t>
            </a:r>
            <a:endParaRPr lang="zh-CN" altLang="en-US" sz="28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5"/>
          <a:stretch>
            <a:fillRect/>
          </a:stretch>
        </p:blipFill>
        <p:spPr>
          <a:xfrm>
            <a:off x="0" y="12065"/>
            <a:ext cx="3803207" cy="1270441"/>
          </a:xfrm>
          <a:prstGeom prst="rect">
            <a:avLst/>
          </a:prstGeom>
        </p:spPr>
      </p:pic>
      <p:pic>
        <p:nvPicPr>
          <p:cNvPr id="16" name="PA-1022127" descr="图片包含 就坐, 户外, 建筑物, 大型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156830"/>
            <a:ext cx="5752618" cy="287630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898" y="5204003"/>
            <a:ext cx="1670449" cy="11034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党徽 29"/>
          <p:cNvSpPr/>
          <p:nvPr/>
        </p:nvSpPr>
        <p:spPr bwMode="auto">
          <a:xfrm>
            <a:off x="2099945" y="1193800"/>
            <a:ext cx="1464310" cy="1200150"/>
          </a:xfrm>
          <a:custGeom>
            <a:avLst/>
            <a:gdLst>
              <a:gd name="T0" fmla="*/ 803 w 1880"/>
              <a:gd name="T1" fmla="*/ 15 h 1680"/>
              <a:gd name="T2" fmla="*/ 1253 w 1880"/>
              <a:gd name="T3" fmla="*/ 1067 h 1680"/>
              <a:gd name="T4" fmla="*/ 728 w 1880"/>
              <a:gd name="T5" fmla="*/ 540 h 1680"/>
              <a:gd name="T6" fmla="*/ 928 w 1880"/>
              <a:gd name="T7" fmla="*/ 339 h 1680"/>
              <a:gd name="T8" fmla="*/ 803 w 1880"/>
              <a:gd name="T9" fmla="*/ 215 h 1680"/>
              <a:gd name="T10" fmla="*/ 549 w 1880"/>
              <a:gd name="T11" fmla="*/ 267 h 1680"/>
              <a:gd name="T12" fmla="*/ 150 w 1880"/>
              <a:gd name="T13" fmla="*/ 666 h 1680"/>
              <a:gd name="T14" fmla="*/ 376 w 1880"/>
              <a:gd name="T15" fmla="*/ 890 h 1680"/>
              <a:gd name="T16" fmla="*/ 527 w 1880"/>
              <a:gd name="T17" fmla="*/ 741 h 1680"/>
              <a:gd name="T18" fmla="*/ 1052 w 1880"/>
              <a:gd name="T19" fmla="*/ 1266 h 1680"/>
              <a:gd name="T20" fmla="*/ 176 w 1880"/>
              <a:gd name="T21" fmla="*/ 1090 h 1680"/>
              <a:gd name="T22" fmla="*/ 49 w 1880"/>
              <a:gd name="T23" fmla="*/ 1217 h 1680"/>
              <a:gd name="T24" fmla="*/ 159 w 1880"/>
              <a:gd name="T25" fmla="*/ 1357 h 1680"/>
              <a:gd name="T26" fmla="*/ 144 w 1880"/>
              <a:gd name="T27" fmla="*/ 1371 h 1680"/>
              <a:gd name="T28" fmla="*/ 122 w 1880"/>
              <a:gd name="T29" fmla="*/ 1367 h 1680"/>
              <a:gd name="T30" fmla="*/ 0 w 1880"/>
              <a:gd name="T31" fmla="*/ 1494 h 1680"/>
              <a:gd name="T32" fmla="*/ 123 w 1880"/>
              <a:gd name="T33" fmla="*/ 1616 h 1680"/>
              <a:gd name="T34" fmla="*/ 249 w 1880"/>
              <a:gd name="T35" fmla="*/ 1493 h 1680"/>
              <a:gd name="T36" fmla="*/ 245 w 1880"/>
              <a:gd name="T37" fmla="*/ 1470 h 1680"/>
              <a:gd name="T38" fmla="*/ 265 w 1880"/>
              <a:gd name="T39" fmla="*/ 1451 h 1680"/>
              <a:gd name="T40" fmla="*/ 1255 w 1880"/>
              <a:gd name="T41" fmla="*/ 1467 h 1680"/>
              <a:gd name="T42" fmla="*/ 1402 w 1880"/>
              <a:gd name="T43" fmla="*/ 1615 h 1680"/>
              <a:gd name="T44" fmla="*/ 1603 w 1880"/>
              <a:gd name="T45" fmla="*/ 1416 h 1680"/>
              <a:gd name="T46" fmla="*/ 1455 w 1880"/>
              <a:gd name="T47" fmla="*/ 1267 h 1680"/>
              <a:gd name="T48" fmla="*/ 803 w 1880"/>
              <a:gd name="T49" fmla="*/ 15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880" h="1680">
                <a:moveTo>
                  <a:pt x="803" y="15"/>
                </a:moveTo>
                <a:cubicBezTo>
                  <a:pt x="1217" y="170"/>
                  <a:pt x="1468" y="665"/>
                  <a:pt x="1253" y="1067"/>
                </a:cubicBezTo>
                <a:cubicBezTo>
                  <a:pt x="728" y="540"/>
                  <a:pt x="728" y="540"/>
                  <a:pt x="728" y="540"/>
                </a:cubicBezTo>
                <a:cubicBezTo>
                  <a:pt x="928" y="339"/>
                  <a:pt x="928" y="339"/>
                  <a:pt x="928" y="339"/>
                </a:cubicBezTo>
                <a:cubicBezTo>
                  <a:pt x="803" y="215"/>
                  <a:pt x="803" y="215"/>
                  <a:pt x="803" y="215"/>
                </a:cubicBezTo>
                <a:cubicBezTo>
                  <a:pt x="733" y="282"/>
                  <a:pt x="623" y="297"/>
                  <a:pt x="549" y="267"/>
                </a:cubicBezTo>
                <a:cubicBezTo>
                  <a:pt x="150" y="666"/>
                  <a:pt x="150" y="666"/>
                  <a:pt x="150" y="666"/>
                </a:cubicBezTo>
                <a:cubicBezTo>
                  <a:pt x="376" y="890"/>
                  <a:pt x="376" y="890"/>
                  <a:pt x="376" y="890"/>
                </a:cubicBezTo>
                <a:cubicBezTo>
                  <a:pt x="527" y="741"/>
                  <a:pt x="527" y="741"/>
                  <a:pt x="527" y="741"/>
                </a:cubicBezTo>
                <a:cubicBezTo>
                  <a:pt x="1052" y="1266"/>
                  <a:pt x="1052" y="1266"/>
                  <a:pt x="1052" y="1266"/>
                </a:cubicBezTo>
                <a:cubicBezTo>
                  <a:pt x="795" y="1407"/>
                  <a:pt x="439" y="1363"/>
                  <a:pt x="176" y="1090"/>
                </a:cubicBezTo>
                <a:cubicBezTo>
                  <a:pt x="49" y="1217"/>
                  <a:pt x="49" y="1217"/>
                  <a:pt x="49" y="1217"/>
                </a:cubicBezTo>
                <a:cubicBezTo>
                  <a:pt x="87" y="1270"/>
                  <a:pt x="119" y="1317"/>
                  <a:pt x="159" y="1357"/>
                </a:cubicBezTo>
                <a:cubicBezTo>
                  <a:pt x="155" y="1362"/>
                  <a:pt x="144" y="1371"/>
                  <a:pt x="144" y="1371"/>
                </a:cubicBezTo>
                <a:cubicBezTo>
                  <a:pt x="137" y="1370"/>
                  <a:pt x="129" y="1367"/>
                  <a:pt x="122" y="1367"/>
                </a:cubicBezTo>
                <a:cubicBezTo>
                  <a:pt x="55" y="1367"/>
                  <a:pt x="0" y="1426"/>
                  <a:pt x="0" y="1494"/>
                </a:cubicBezTo>
                <a:cubicBezTo>
                  <a:pt x="0" y="1561"/>
                  <a:pt x="55" y="1616"/>
                  <a:pt x="123" y="1616"/>
                </a:cubicBezTo>
                <a:cubicBezTo>
                  <a:pt x="191" y="1616"/>
                  <a:pt x="249" y="1561"/>
                  <a:pt x="249" y="1493"/>
                </a:cubicBezTo>
                <a:cubicBezTo>
                  <a:pt x="249" y="1485"/>
                  <a:pt x="247" y="1478"/>
                  <a:pt x="245" y="1470"/>
                </a:cubicBezTo>
                <a:cubicBezTo>
                  <a:pt x="265" y="1451"/>
                  <a:pt x="265" y="1451"/>
                  <a:pt x="265" y="1451"/>
                </a:cubicBezTo>
                <a:cubicBezTo>
                  <a:pt x="567" y="1655"/>
                  <a:pt x="898" y="1680"/>
                  <a:pt x="1255" y="1467"/>
                </a:cubicBezTo>
                <a:cubicBezTo>
                  <a:pt x="1402" y="1615"/>
                  <a:pt x="1402" y="1615"/>
                  <a:pt x="1402" y="1615"/>
                </a:cubicBezTo>
                <a:cubicBezTo>
                  <a:pt x="1603" y="1416"/>
                  <a:pt x="1603" y="1416"/>
                  <a:pt x="1603" y="1416"/>
                </a:cubicBezTo>
                <a:cubicBezTo>
                  <a:pt x="1455" y="1267"/>
                  <a:pt x="1455" y="1267"/>
                  <a:pt x="1455" y="1267"/>
                </a:cubicBezTo>
                <a:cubicBezTo>
                  <a:pt x="1880" y="628"/>
                  <a:pt x="1313" y="0"/>
                  <a:pt x="803" y="15"/>
                </a:cubicBezTo>
                <a:close/>
              </a:path>
            </a:pathLst>
          </a:custGeom>
          <a:solidFill>
            <a:srgbClr val="B20000"/>
          </a:solidFill>
          <a:ln>
            <a:noFill/>
          </a:ln>
          <a:scene3d>
            <a:camera prst="orthographicFront">
              <a:rot lat="20100000" lon="0" rev="0"/>
            </a:camera>
            <a:lightRig rig="threePt" dir="t">
              <a:rot lat="0" lon="0" rev="0"/>
            </a:lightRig>
          </a:scene3d>
          <a:sp3d extrusionH="165100" contourW="6350" prstMaterial="softEdge">
            <a:extrusionClr>
              <a:schemeClr val="accent4">
                <a:lumMod val="75000"/>
              </a:schemeClr>
            </a:extrusionClr>
            <a:contourClr>
              <a:srgbClr val="FFD5D5"/>
            </a:contourClr>
          </a:sp3d>
        </p:spPr>
        <p:txBody>
          <a:bodyPr vert="horz" wrap="square" lIns="91440" tIns="45720" rIns="91440" bIns="45720" numCol="1" anchor="t" anchorCtr="0" compatLnSpc="1">
            <a:scene3d>
              <a:camera prst="orthographicFront">
                <a:rot lat="3600000" lon="4800000" rev="0"/>
              </a:camera>
              <a:lightRig rig="threePt" dir="t">
                <a:rot lat="0" lon="0" rev="1200000"/>
              </a:lightRig>
            </a:scene3d>
            <a:sp3d extrusionH="285750" contourW="38100">
              <a:extrusionClr>
                <a:schemeClr val="accent4">
                  <a:lumMod val="75000"/>
                </a:schemeClr>
              </a:extrusionClr>
            </a:sp3d>
          </a:bodyPr>
          <a:p>
            <a:endParaRPr lang="zh-CN" altLang="en-US">
              <a:solidFill>
                <a:srgbClr val="C00000"/>
              </a:solidFill>
              <a:latin typeface="方正字迹-曾柏求新魏碑简体" panose="02010600010101010101" charset="-122"/>
              <a:ea typeface="方正字迹-曾柏求新魏碑简体" panose="02010600010101010101" charset="-122"/>
              <a:cs typeface="+mn-ea"/>
              <a:sym typeface="+mn-lt"/>
            </a:endParaRPr>
          </a:p>
        </p:txBody>
      </p:sp>
      <p:sp>
        <p:nvSpPr>
          <p:cNvPr id="65" name="文本框2"/>
          <p:cNvSpPr txBox="1"/>
          <p:nvPr>
            <p:custDataLst>
              <p:tags r:id="rId1"/>
            </p:custDataLst>
          </p:nvPr>
        </p:nvSpPr>
        <p:spPr>
          <a:xfrm>
            <a:off x="1708150" y="2652395"/>
            <a:ext cx="2249170" cy="11684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目录</a:t>
            </a:r>
            <a:endParaRPr kumimoji="0" lang="zh-CN" altLang="en-US" sz="7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rot="0">
            <a:off x="4909820" y="1382395"/>
            <a:ext cx="6217285" cy="453573"/>
            <a:chOff x="4946493" y="1597309"/>
            <a:chExt cx="5776881" cy="453090"/>
          </a:xfrm>
        </p:grpSpPr>
        <p:grpSp>
          <p:nvGrpSpPr>
            <p:cNvPr id="42" name="组合 41"/>
            <p:cNvGrpSpPr/>
            <p:nvPr/>
          </p:nvGrpSpPr>
          <p:grpSpPr>
            <a:xfrm>
              <a:off x="4946493" y="1597309"/>
              <a:ext cx="5776881" cy="453090"/>
              <a:chOff x="1363751" y="2406894"/>
              <a:chExt cx="5563001" cy="453090"/>
            </a:xfrm>
          </p:grpSpPr>
          <p:sp>
            <p:nvSpPr>
              <p:cNvPr id="15" name="TextBox 35"/>
              <p:cNvSpPr txBox="1"/>
              <p:nvPr/>
            </p:nvSpPr>
            <p:spPr>
              <a:xfrm rot="16200000">
                <a:off x="3910391" y="-111448"/>
                <a:ext cx="448412" cy="5485096"/>
              </a:xfrm>
              <a:prstGeom prst="rect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miter lim="800000"/>
              </a:ln>
              <a:effectLst>
                <a:innerShdw blurRad="127000" dist="88900" dir="18900000">
                  <a:prstClr val="black">
                    <a:alpha val="38000"/>
                  </a:prstClr>
                </a:innerShdw>
              </a:effectLst>
            </p:spPr>
            <p:txBody>
              <a:bodyPr vert="eaVert" lIns="0" tIns="0" rIns="0" bIns="360000" anchor="ctr"/>
              <a:lstStyle>
                <a:defPPr>
                  <a:defRPr lang="zh-CN"/>
                </a:defPPr>
                <a:lvl1pPr algn="ctr">
                  <a:defRPr sz="3200" kern="0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ctr" defTabSz="1219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rPr>
                  <a:t> </a:t>
                </a:r>
                <a:endPara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字体视界-NEW魏碑体" panose="02010601030101010101" pitchFamily="2" charset="-122"/>
                  <a:ea typeface="字体视界-NEW魏碑体" panose="02010601030101010101" pitchFamily="2" charset="-122"/>
                </a:endParaRPr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 rot="16200000">
                <a:off x="3971555" y="-151581"/>
                <a:ext cx="347394" cy="5563001"/>
                <a:chOff x="1861559" y="2468597"/>
                <a:chExt cx="1872217" cy="5563001"/>
              </a:xfrm>
            </p:grpSpPr>
            <p:sp>
              <p:nvSpPr>
                <p:cNvPr id="17" name="圆角矩形 10"/>
                <p:cNvSpPr/>
                <p:nvPr/>
              </p:nvSpPr>
              <p:spPr>
                <a:xfrm>
                  <a:off x="1861559" y="2468597"/>
                  <a:ext cx="1872217" cy="7746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endParaRPr>
                </a:p>
              </p:txBody>
            </p:sp>
            <p:sp>
              <p:nvSpPr>
                <p:cNvPr id="18" name="圆角矩形 11"/>
                <p:cNvSpPr/>
                <p:nvPr/>
              </p:nvSpPr>
              <p:spPr>
                <a:xfrm>
                  <a:off x="1861575" y="7954129"/>
                  <a:ext cx="1872201" cy="7746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endParaRPr>
                </a:p>
              </p:txBody>
            </p:sp>
          </p:grpSp>
          <p:sp>
            <p:nvSpPr>
              <p:cNvPr id="19" name="TextBox 20"/>
              <p:cNvSpPr txBox="1"/>
              <p:nvPr/>
            </p:nvSpPr>
            <p:spPr>
              <a:xfrm>
                <a:off x="1615191" y="2410404"/>
                <a:ext cx="625157" cy="44958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1219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6F2EA"/>
                    </a:solidFill>
                    <a:effectLst/>
                    <a:uLnTx/>
                    <a:uFillTx/>
                    <a:latin typeface="+mj-lt"/>
                    <a:ea typeface="字体视界-NEW魏碑体" panose="02010601030101010101" pitchFamily="2" charset="-122"/>
                    <a:cs typeface="+mj-lt"/>
                  </a:rPr>
                  <a:t>01</a:t>
                </a:r>
                <a:endPara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6F2EA"/>
                  </a:solidFill>
                  <a:effectLst/>
                  <a:uLnTx/>
                  <a:uFillTx/>
                  <a:latin typeface="+mj-lt"/>
                  <a:ea typeface="字体视界-NEW魏碑体" panose="02010601030101010101" pitchFamily="2" charset="-122"/>
                  <a:cs typeface="+mj-lt"/>
                </a:endParaRPr>
              </a:p>
            </p:txBody>
          </p:sp>
        </p:grpSp>
        <p:sp>
          <p:nvSpPr>
            <p:cNvPr id="20" name="文本框 21"/>
            <p:cNvSpPr txBox="1">
              <a:spLocks noChangeArrowheads="1"/>
            </p:cNvSpPr>
            <p:nvPr/>
          </p:nvSpPr>
          <p:spPr bwMode="auto">
            <a:xfrm>
              <a:off x="5905284" y="1645429"/>
              <a:ext cx="4578148" cy="398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rgbClr val="C00000"/>
                  </a:solidFill>
                  <a:latin typeface="+mj-ea"/>
                  <a:ea typeface="+mj-ea"/>
                  <a:cs typeface="+mj-ea"/>
                  <a:sym typeface="微软雅黑" panose="020B0503020204020204" pitchFamily="34" charset="-122"/>
                </a:rPr>
                <a:t>在实现共产党人为民宗旨中展现理想信念</a:t>
              </a:r>
              <a:endParaRPr lang="zh-CN" altLang="en-US" sz="2000" b="1" dirty="0">
                <a:solidFill>
                  <a:srgbClr val="C00000"/>
                </a:solidFill>
                <a:latin typeface="+mj-ea"/>
                <a:ea typeface="+mj-ea"/>
                <a:cs typeface="+mj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rot="0">
            <a:off x="4909820" y="2303780"/>
            <a:ext cx="6217920" cy="453390"/>
            <a:chOff x="4946493" y="1597309"/>
            <a:chExt cx="5776881" cy="453090"/>
          </a:xfrm>
        </p:grpSpPr>
        <p:grpSp>
          <p:nvGrpSpPr>
            <p:cNvPr id="22" name="组合 21"/>
            <p:cNvGrpSpPr/>
            <p:nvPr/>
          </p:nvGrpSpPr>
          <p:grpSpPr>
            <a:xfrm>
              <a:off x="4946493" y="1597309"/>
              <a:ext cx="5776881" cy="453090"/>
              <a:chOff x="1363751" y="2406894"/>
              <a:chExt cx="5563001" cy="453090"/>
            </a:xfrm>
          </p:grpSpPr>
          <p:sp>
            <p:nvSpPr>
              <p:cNvPr id="23" name="TextBox 35"/>
              <p:cNvSpPr txBox="1"/>
              <p:nvPr/>
            </p:nvSpPr>
            <p:spPr>
              <a:xfrm rot="16200000">
                <a:off x="3910391" y="-111448"/>
                <a:ext cx="448412" cy="5485096"/>
              </a:xfrm>
              <a:prstGeom prst="rect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miter lim="800000"/>
              </a:ln>
              <a:effectLst>
                <a:innerShdw blurRad="127000" dist="88900" dir="18900000">
                  <a:prstClr val="black">
                    <a:alpha val="38000"/>
                  </a:prstClr>
                </a:innerShdw>
              </a:effectLst>
            </p:spPr>
            <p:txBody>
              <a:bodyPr vert="eaVert" lIns="0" tIns="0" rIns="0" bIns="360000" anchor="ctr"/>
              <a:lstStyle>
                <a:defPPr>
                  <a:defRPr lang="zh-CN"/>
                </a:defPPr>
                <a:lvl1pPr algn="ctr">
                  <a:defRPr sz="3200" kern="0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ctr" defTabSz="1219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rPr>
                  <a:t> </a:t>
                </a:r>
                <a:endPara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字体视界-NEW魏碑体" panose="02010601030101010101" pitchFamily="2" charset="-122"/>
                  <a:ea typeface="字体视界-NEW魏碑体" panose="02010601030101010101" pitchFamily="2" charset="-122"/>
                </a:endParaRPr>
              </a:p>
            </p:txBody>
          </p:sp>
          <p:grpSp>
            <p:nvGrpSpPr>
              <p:cNvPr id="24" name="组合 23"/>
              <p:cNvGrpSpPr/>
              <p:nvPr/>
            </p:nvGrpSpPr>
            <p:grpSpPr>
              <a:xfrm rot="16200000">
                <a:off x="3971555" y="-151581"/>
                <a:ext cx="347394" cy="5563001"/>
                <a:chOff x="1861559" y="2468597"/>
                <a:chExt cx="1872217" cy="5563001"/>
              </a:xfrm>
            </p:grpSpPr>
            <p:sp>
              <p:nvSpPr>
                <p:cNvPr id="25" name="圆角矩形 10"/>
                <p:cNvSpPr/>
                <p:nvPr/>
              </p:nvSpPr>
              <p:spPr>
                <a:xfrm>
                  <a:off x="1861559" y="2468597"/>
                  <a:ext cx="1872217" cy="7746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endParaRPr>
                </a:p>
              </p:txBody>
            </p:sp>
            <p:sp>
              <p:nvSpPr>
                <p:cNvPr id="26" name="圆角矩形 11"/>
                <p:cNvSpPr/>
                <p:nvPr/>
              </p:nvSpPr>
              <p:spPr>
                <a:xfrm>
                  <a:off x="1861575" y="7954129"/>
                  <a:ext cx="1872201" cy="7746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endParaRPr>
                </a:p>
              </p:txBody>
            </p:sp>
          </p:grpSp>
          <p:sp>
            <p:nvSpPr>
              <p:cNvPr id="27" name="TextBox 20"/>
              <p:cNvSpPr txBox="1"/>
              <p:nvPr/>
            </p:nvSpPr>
            <p:spPr>
              <a:xfrm>
                <a:off x="1615191" y="2410404"/>
                <a:ext cx="625157" cy="44958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1219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6F2EA"/>
                    </a:solidFill>
                    <a:effectLst/>
                    <a:uLnTx/>
                    <a:uFillTx/>
                    <a:latin typeface="+mj-lt"/>
                    <a:ea typeface="字体视界-NEW魏碑体" panose="02010601030101010101" pitchFamily="2" charset="-122"/>
                    <a:cs typeface="+mj-lt"/>
                  </a:rPr>
                  <a:t>02</a:t>
                </a:r>
                <a:endPara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6F2EA"/>
                  </a:solidFill>
                  <a:effectLst/>
                  <a:uLnTx/>
                  <a:uFillTx/>
                  <a:latin typeface="字体视界-NEW魏碑体" panose="02010601030101010101" pitchFamily="2" charset="-122"/>
                  <a:ea typeface="字体视界-NEW魏碑体" panose="02010601030101010101" pitchFamily="2" charset="-122"/>
                </a:endParaRPr>
              </a:p>
            </p:txBody>
          </p:sp>
        </p:grpSp>
        <p:sp>
          <p:nvSpPr>
            <p:cNvPr id="28" name="文本框 21"/>
            <p:cNvSpPr txBox="1">
              <a:spLocks noChangeArrowheads="1"/>
            </p:cNvSpPr>
            <p:nvPr/>
          </p:nvSpPr>
          <p:spPr bwMode="auto">
            <a:xfrm>
              <a:off x="5905284" y="1645429"/>
              <a:ext cx="4578148" cy="398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rgbClr val="C00000"/>
                  </a:solidFill>
                  <a:latin typeface="+mj-ea"/>
                  <a:ea typeface="+mj-ea"/>
                  <a:cs typeface="+mj-ea"/>
                  <a:sym typeface="微软雅黑" panose="020B0503020204020204" pitchFamily="34" charset="-122"/>
                </a:rPr>
                <a:t>在实践共产党人苦乐观中展现理想信念</a:t>
              </a:r>
              <a:endParaRPr lang="zh-CN" altLang="en-US" sz="2000" b="1" dirty="0">
                <a:solidFill>
                  <a:srgbClr val="C00000"/>
                </a:solidFill>
                <a:latin typeface="+mj-ea"/>
                <a:ea typeface="+mj-ea"/>
                <a:cs typeface="+mj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 rot="0">
            <a:off x="4909820" y="3225165"/>
            <a:ext cx="6217920" cy="453390"/>
            <a:chOff x="4946493" y="1597309"/>
            <a:chExt cx="5776881" cy="453090"/>
          </a:xfrm>
        </p:grpSpPr>
        <p:grpSp>
          <p:nvGrpSpPr>
            <p:cNvPr id="30" name="组合 29"/>
            <p:cNvGrpSpPr/>
            <p:nvPr/>
          </p:nvGrpSpPr>
          <p:grpSpPr>
            <a:xfrm>
              <a:off x="4946493" y="1597309"/>
              <a:ext cx="5776881" cy="453090"/>
              <a:chOff x="1363751" y="2406894"/>
              <a:chExt cx="5563001" cy="453090"/>
            </a:xfrm>
          </p:grpSpPr>
          <p:sp>
            <p:nvSpPr>
              <p:cNvPr id="31" name="TextBox 35"/>
              <p:cNvSpPr txBox="1"/>
              <p:nvPr/>
            </p:nvSpPr>
            <p:spPr>
              <a:xfrm rot="16200000">
                <a:off x="3910391" y="-111448"/>
                <a:ext cx="448412" cy="5485096"/>
              </a:xfrm>
              <a:prstGeom prst="rect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miter lim="800000"/>
              </a:ln>
              <a:effectLst>
                <a:innerShdw blurRad="127000" dist="88900" dir="18900000">
                  <a:prstClr val="black">
                    <a:alpha val="38000"/>
                  </a:prstClr>
                </a:innerShdw>
              </a:effectLst>
            </p:spPr>
            <p:txBody>
              <a:bodyPr vert="eaVert" lIns="0" tIns="0" rIns="0" bIns="360000" anchor="ctr"/>
              <a:lstStyle>
                <a:defPPr>
                  <a:defRPr lang="zh-CN"/>
                </a:defPPr>
                <a:lvl1pPr algn="ctr">
                  <a:defRPr sz="3200" kern="0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ctr" defTabSz="1219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rPr>
                  <a:t> </a:t>
                </a:r>
                <a:endPara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字体视界-NEW魏碑体" panose="02010601030101010101" pitchFamily="2" charset="-122"/>
                  <a:ea typeface="字体视界-NEW魏碑体" panose="02010601030101010101" pitchFamily="2" charset="-122"/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 rot="16200000">
                <a:off x="3971555" y="-151581"/>
                <a:ext cx="347394" cy="5563001"/>
                <a:chOff x="1861559" y="2468597"/>
                <a:chExt cx="1872217" cy="5563001"/>
              </a:xfrm>
            </p:grpSpPr>
            <p:sp>
              <p:nvSpPr>
                <p:cNvPr id="33" name="圆角矩形 10"/>
                <p:cNvSpPr/>
                <p:nvPr/>
              </p:nvSpPr>
              <p:spPr>
                <a:xfrm>
                  <a:off x="1861559" y="2468597"/>
                  <a:ext cx="1872217" cy="7746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endParaRPr>
                </a:p>
              </p:txBody>
            </p:sp>
            <p:sp>
              <p:nvSpPr>
                <p:cNvPr id="64" name="圆角矩形 11"/>
                <p:cNvSpPr/>
                <p:nvPr/>
              </p:nvSpPr>
              <p:spPr>
                <a:xfrm>
                  <a:off x="1861575" y="7954129"/>
                  <a:ext cx="1872201" cy="7746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endParaRPr>
                </a:p>
              </p:txBody>
            </p:sp>
          </p:grpSp>
          <p:sp>
            <p:nvSpPr>
              <p:cNvPr id="34" name="TextBox 20"/>
              <p:cNvSpPr txBox="1"/>
              <p:nvPr/>
            </p:nvSpPr>
            <p:spPr>
              <a:xfrm>
                <a:off x="1615191" y="2410404"/>
                <a:ext cx="625157" cy="44958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1219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6F2EA"/>
                    </a:solidFill>
                    <a:effectLst/>
                    <a:uLnTx/>
                    <a:uFillTx/>
                    <a:latin typeface="+mj-lt"/>
                    <a:ea typeface="字体视界-NEW魏碑体" panose="02010601030101010101" pitchFamily="2" charset="-122"/>
                    <a:cs typeface="+mj-lt"/>
                  </a:rPr>
                  <a:t>03</a:t>
                </a:r>
                <a:endPara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6F2EA"/>
                  </a:solidFill>
                  <a:effectLst/>
                  <a:uLnTx/>
                  <a:uFillTx/>
                  <a:latin typeface="字体视界-NEW魏碑体" panose="02010601030101010101" pitchFamily="2" charset="-122"/>
                  <a:ea typeface="字体视界-NEW魏碑体" panose="02010601030101010101" pitchFamily="2" charset="-122"/>
                </a:endParaRPr>
              </a:p>
            </p:txBody>
          </p:sp>
        </p:grpSp>
        <p:sp>
          <p:nvSpPr>
            <p:cNvPr id="35" name="文本框 21"/>
            <p:cNvSpPr txBox="1">
              <a:spLocks noChangeArrowheads="1"/>
            </p:cNvSpPr>
            <p:nvPr/>
          </p:nvSpPr>
          <p:spPr bwMode="auto">
            <a:xfrm>
              <a:off x="5905284" y="1645429"/>
              <a:ext cx="4578148" cy="398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>
                <a:buClrTx/>
                <a:buSzTx/>
                <a:buFontTx/>
              </a:pPr>
              <a:r>
                <a:rPr lang="zh-CN" altLang="en-US" sz="2000" b="1" dirty="0">
                  <a:solidFill>
                    <a:srgbClr val="C00000"/>
                  </a:solidFill>
                  <a:latin typeface="+mj-ea"/>
                  <a:ea typeface="+mj-ea"/>
                  <a:cs typeface="+mj-ea"/>
                  <a:sym typeface="微软雅黑" panose="020B0503020204020204" pitchFamily="34" charset="-122"/>
                </a:rPr>
                <a:t>在发扬共产党人牺牲精神中展现理想信念</a:t>
              </a:r>
              <a:endParaRPr lang="zh-CN" altLang="en-US" sz="2000" b="1" dirty="0">
                <a:solidFill>
                  <a:srgbClr val="C00000"/>
                </a:solidFill>
                <a:latin typeface="+mj-ea"/>
                <a:ea typeface="+mj-ea"/>
                <a:cs typeface="+mj-ea"/>
                <a:sym typeface="微软雅黑" panose="020B0503020204020204" pitchFamily="34" charset="-122"/>
              </a:endParaRPr>
            </a:p>
          </p:txBody>
        </p:sp>
      </p:grpSp>
      <p:pic>
        <p:nvPicPr>
          <p:cNvPr id="37" name="图片 36" descr="e6a4d08e8424060b76e72ec5e8b532b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1615" y="372110"/>
            <a:ext cx="1441450" cy="947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-1022127" descr="图片包含 就坐, 户外, 建筑物, 大型&#10;&#10;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156830"/>
            <a:ext cx="5752618" cy="287630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5"/>
          <a:stretch>
            <a:fillRect/>
          </a:stretch>
        </p:blipFill>
        <p:spPr>
          <a:xfrm>
            <a:off x="0" y="0"/>
            <a:ext cx="3803207" cy="127044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60475" y="2322195"/>
            <a:ext cx="9634220" cy="860425"/>
            <a:chOff x="4946494" y="1580085"/>
            <a:chExt cx="5776881" cy="471706"/>
          </a:xfrm>
        </p:grpSpPr>
        <p:grpSp>
          <p:nvGrpSpPr>
            <p:cNvPr id="42" name="组合 41"/>
            <p:cNvGrpSpPr/>
            <p:nvPr/>
          </p:nvGrpSpPr>
          <p:grpSpPr>
            <a:xfrm>
              <a:off x="4946494" y="1597309"/>
              <a:ext cx="5776881" cy="452908"/>
              <a:chOff x="1363752" y="2406894"/>
              <a:chExt cx="5563001" cy="452908"/>
            </a:xfrm>
          </p:grpSpPr>
          <p:sp>
            <p:nvSpPr>
              <p:cNvPr id="5" name="TextBox 35"/>
              <p:cNvSpPr txBox="1"/>
              <p:nvPr/>
            </p:nvSpPr>
            <p:spPr>
              <a:xfrm rot="16200000">
                <a:off x="3910391" y="-111448"/>
                <a:ext cx="448412" cy="5485096"/>
              </a:xfrm>
              <a:prstGeom prst="rect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miter lim="800000"/>
              </a:ln>
              <a:effectLst>
                <a:innerShdw blurRad="127000" dist="88900" dir="18900000">
                  <a:prstClr val="black">
                    <a:alpha val="38000"/>
                  </a:prstClr>
                </a:innerShdw>
              </a:effectLst>
            </p:spPr>
            <p:txBody>
              <a:bodyPr vert="eaVert" lIns="0" tIns="0" rIns="0" bIns="360000" anchor="ctr"/>
              <a:lstStyle>
                <a:defPPr>
                  <a:defRPr lang="zh-CN"/>
                </a:defPPr>
                <a:lvl1pPr algn="ctr">
                  <a:defRPr sz="3200" kern="0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ctr" defTabSz="1219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rPr>
                  <a:t> </a:t>
                </a:r>
                <a:endPara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字体视界-NEW魏碑体" panose="02010601030101010101" pitchFamily="2" charset="-122"/>
                  <a:ea typeface="字体视界-NEW魏碑体" panose="02010601030101010101" pitchFamily="2" charset="-122"/>
                </a:endParaRPr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 rot="16200000">
                <a:off x="3971555" y="-151581"/>
                <a:ext cx="347394" cy="5563001"/>
                <a:chOff x="1861559" y="2468597"/>
                <a:chExt cx="1872217" cy="5563001"/>
              </a:xfrm>
            </p:grpSpPr>
            <p:sp>
              <p:nvSpPr>
                <p:cNvPr id="8" name="圆角矩形 10"/>
                <p:cNvSpPr/>
                <p:nvPr/>
              </p:nvSpPr>
              <p:spPr>
                <a:xfrm>
                  <a:off x="1861559" y="2468597"/>
                  <a:ext cx="1872217" cy="7746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endParaRPr>
                </a:p>
              </p:txBody>
            </p:sp>
            <p:sp>
              <p:nvSpPr>
                <p:cNvPr id="10" name="圆角矩形 11"/>
                <p:cNvSpPr/>
                <p:nvPr/>
              </p:nvSpPr>
              <p:spPr>
                <a:xfrm>
                  <a:off x="1861575" y="7954129"/>
                  <a:ext cx="1872201" cy="7746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endParaRPr>
                </a:p>
              </p:txBody>
            </p:sp>
          </p:grpSp>
          <p:sp>
            <p:nvSpPr>
              <p:cNvPr id="4" name="TextBox 20"/>
              <p:cNvSpPr txBox="1"/>
              <p:nvPr/>
            </p:nvSpPr>
            <p:spPr>
              <a:xfrm>
                <a:off x="1615142" y="2410375"/>
                <a:ext cx="988665" cy="449427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1219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6F2EA"/>
                    </a:solidFill>
                    <a:effectLst/>
                    <a:uLnTx/>
                    <a:uFillTx/>
                    <a:latin typeface="+mj-lt"/>
                    <a:ea typeface="字体视界-NEW魏碑体" panose="02010601030101010101" pitchFamily="2" charset="-122"/>
                    <a:cs typeface="+mj-lt"/>
                  </a:rPr>
                  <a:t>01</a:t>
                </a:r>
                <a:endParaRPr kumimoji="0" lang="en-US" altLang="zh-CN" sz="5000" b="1" i="0" u="none" strike="noStrike" kern="0" cap="none" spc="0" normalizeH="0" baseline="0" noProof="0" dirty="0">
                  <a:ln>
                    <a:noFill/>
                  </a:ln>
                  <a:solidFill>
                    <a:srgbClr val="F6F2EA"/>
                  </a:solidFill>
                  <a:effectLst/>
                  <a:uLnTx/>
                  <a:uFillTx/>
                  <a:latin typeface="+mj-lt"/>
                  <a:ea typeface="字体视界-NEW魏碑体" panose="02010601030101010101" pitchFamily="2" charset="-122"/>
                  <a:cs typeface="+mj-lt"/>
                </a:endParaRPr>
              </a:p>
            </p:txBody>
          </p:sp>
        </p:grpSp>
        <p:sp>
          <p:nvSpPr>
            <p:cNvPr id="11" name="文本框 21"/>
            <p:cNvSpPr txBox="1">
              <a:spLocks noChangeArrowheads="1"/>
            </p:cNvSpPr>
            <p:nvPr/>
          </p:nvSpPr>
          <p:spPr bwMode="auto">
            <a:xfrm>
              <a:off x="6064326" y="1580085"/>
              <a:ext cx="4578148" cy="471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 sz="5000" b="1" dirty="0">
                <a:solidFill>
                  <a:srgbClr val="C00000"/>
                </a:solidFill>
                <a:latin typeface="+mj-ea"/>
                <a:ea typeface="+mj-ea"/>
                <a:cs typeface="+mj-ea"/>
                <a:sym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633470" y="2491105"/>
            <a:ext cx="661797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+mj-ea"/>
                <a:sym typeface="微软雅黑" panose="020B0503020204020204" pitchFamily="34" charset="-122"/>
              </a:rPr>
              <a:t>在实现共产党人为民宗旨中展现理想信念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  <a:cs typeface="+mj-ea"/>
              <a:sym typeface="微软雅黑" panose="020B0503020204020204" pitchFamily="34" charset="-122"/>
            </a:endParaRPr>
          </a:p>
        </p:txBody>
      </p:sp>
      <p:sp>
        <p:nvSpPr>
          <p:cNvPr id="77" name="党徽 29"/>
          <p:cNvSpPr/>
          <p:nvPr/>
        </p:nvSpPr>
        <p:spPr bwMode="auto">
          <a:xfrm>
            <a:off x="5441950" y="851535"/>
            <a:ext cx="1306830" cy="1071245"/>
          </a:xfrm>
          <a:custGeom>
            <a:avLst/>
            <a:gdLst>
              <a:gd name="T0" fmla="*/ 803 w 1880"/>
              <a:gd name="T1" fmla="*/ 15 h 1680"/>
              <a:gd name="T2" fmla="*/ 1253 w 1880"/>
              <a:gd name="T3" fmla="*/ 1067 h 1680"/>
              <a:gd name="T4" fmla="*/ 728 w 1880"/>
              <a:gd name="T5" fmla="*/ 540 h 1680"/>
              <a:gd name="T6" fmla="*/ 928 w 1880"/>
              <a:gd name="T7" fmla="*/ 339 h 1680"/>
              <a:gd name="T8" fmla="*/ 803 w 1880"/>
              <a:gd name="T9" fmla="*/ 215 h 1680"/>
              <a:gd name="T10" fmla="*/ 549 w 1880"/>
              <a:gd name="T11" fmla="*/ 267 h 1680"/>
              <a:gd name="T12" fmla="*/ 150 w 1880"/>
              <a:gd name="T13" fmla="*/ 666 h 1680"/>
              <a:gd name="T14" fmla="*/ 376 w 1880"/>
              <a:gd name="T15" fmla="*/ 890 h 1680"/>
              <a:gd name="T16" fmla="*/ 527 w 1880"/>
              <a:gd name="T17" fmla="*/ 741 h 1680"/>
              <a:gd name="T18" fmla="*/ 1052 w 1880"/>
              <a:gd name="T19" fmla="*/ 1266 h 1680"/>
              <a:gd name="T20" fmla="*/ 176 w 1880"/>
              <a:gd name="T21" fmla="*/ 1090 h 1680"/>
              <a:gd name="T22" fmla="*/ 49 w 1880"/>
              <a:gd name="T23" fmla="*/ 1217 h 1680"/>
              <a:gd name="T24" fmla="*/ 159 w 1880"/>
              <a:gd name="T25" fmla="*/ 1357 h 1680"/>
              <a:gd name="T26" fmla="*/ 144 w 1880"/>
              <a:gd name="T27" fmla="*/ 1371 h 1680"/>
              <a:gd name="T28" fmla="*/ 122 w 1880"/>
              <a:gd name="T29" fmla="*/ 1367 h 1680"/>
              <a:gd name="T30" fmla="*/ 0 w 1880"/>
              <a:gd name="T31" fmla="*/ 1494 h 1680"/>
              <a:gd name="T32" fmla="*/ 123 w 1880"/>
              <a:gd name="T33" fmla="*/ 1616 h 1680"/>
              <a:gd name="T34" fmla="*/ 249 w 1880"/>
              <a:gd name="T35" fmla="*/ 1493 h 1680"/>
              <a:gd name="T36" fmla="*/ 245 w 1880"/>
              <a:gd name="T37" fmla="*/ 1470 h 1680"/>
              <a:gd name="T38" fmla="*/ 265 w 1880"/>
              <a:gd name="T39" fmla="*/ 1451 h 1680"/>
              <a:gd name="T40" fmla="*/ 1255 w 1880"/>
              <a:gd name="T41" fmla="*/ 1467 h 1680"/>
              <a:gd name="T42" fmla="*/ 1402 w 1880"/>
              <a:gd name="T43" fmla="*/ 1615 h 1680"/>
              <a:gd name="T44" fmla="*/ 1603 w 1880"/>
              <a:gd name="T45" fmla="*/ 1416 h 1680"/>
              <a:gd name="T46" fmla="*/ 1455 w 1880"/>
              <a:gd name="T47" fmla="*/ 1267 h 1680"/>
              <a:gd name="T48" fmla="*/ 803 w 1880"/>
              <a:gd name="T49" fmla="*/ 15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880" h="1680">
                <a:moveTo>
                  <a:pt x="803" y="15"/>
                </a:moveTo>
                <a:cubicBezTo>
                  <a:pt x="1217" y="170"/>
                  <a:pt x="1468" y="665"/>
                  <a:pt x="1253" y="1067"/>
                </a:cubicBezTo>
                <a:cubicBezTo>
                  <a:pt x="728" y="540"/>
                  <a:pt x="728" y="540"/>
                  <a:pt x="728" y="540"/>
                </a:cubicBezTo>
                <a:cubicBezTo>
                  <a:pt x="928" y="339"/>
                  <a:pt x="928" y="339"/>
                  <a:pt x="928" y="339"/>
                </a:cubicBezTo>
                <a:cubicBezTo>
                  <a:pt x="803" y="215"/>
                  <a:pt x="803" y="215"/>
                  <a:pt x="803" y="215"/>
                </a:cubicBezTo>
                <a:cubicBezTo>
                  <a:pt x="733" y="282"/>
                  <a:pt x="623" y="297"/>
                  <a:pt x="549" y="267"/>
                </a:cubicBezTo>
                <a:cubicBezTo>
                  <a:pt x="150" y="666"/>
                  <a:pt x="150" y="666"/>
                  <a:pt x="150" y="666"/>
                </a:cubicBezTo>
                <a:cubicBezTo>
                  <a:pt x="376" y="890"/>
                  <a:pt x="376" y="890"/>
                  <a:pt x="376" y="890"/>
                </a:cubicBezTo>
                <a:cubicBezTo>
                  <a:pt x="527" y="741"/>
                  <a:pt x="527" y="741"/>
                  <a:pt x="527" y="741"/>
                </a:cubicBezTo>
                <a:cubicBezTo>
                  <a:pt x="1052" y="1266"/>
                  <a:pt x="1052" y="1266"/>
                  <a:pt x="1052" y="1266"/>
                </a:cubicBezTo>
                <a:cubicBezTo>
                  <a:pt x="795" y="1407"/>
                  <a:pt x="439" y="1363"/>
                  <a:pt x="176" y="1090"/>
                </a:cubicBezTo>
                <a:cubicBezTo>
                  <a:pt x="49" y="1217"/>
                  <a:pt x="49" y="1217"/>
                  <a:pt x="49" y="1217"/>
                </a:cubicBezTo>
                <a:cubicBezTo>
                  <a:pt x="87" y="1270"/>
                  <a:pt x="119" y="1317"/>
                  <a:pt x="159" y="1357"/>
                </a:cubicBezTo>
                <a:cubicBezTo>
                  <a:pt x="155" y="1362"/>
                  <a:pt x="144" y="1371"/>
                  <a:pt x="144" y="1371"/>
                </a:cubicBezTo>
                <a:cubicBezTo>
                  <a:pt x="137" y="1370"/>
                  <a:pt x="129" y="1367"/>
                  <a:pt x="122" y="1367"/>
                </a:cubicBezTo>
                <a:cubicBezTo>
                  <a:pt x="55" y="1367"/>
                  <a:pt x="0" y="1426"/>
                  <a:pt x="0" y="1494"/>
                </a:cubicBezTo>
                <a:cubicBezTo>
                  <a:pt x="0" y="1561"/>
                  <a:pt x="55" y="1616"/>
                  <a:pt x="123" y="1616"/>
                </a:cubicBezTo>
                <a:cubicBezTo>
                  <a:pt x="191" y="1616"/>
                  <a:pt x="249" y="1561"/>
                  <a:pt x="249" y="1493"/>
                </a:cubicBezTo>
                <a:cubicBezTo>
                  <a:pt x="249" y="1485"/>
                  <a:pt x="247" y="1478"/>
                  <a:pt x="245" y="1470"/>
                </a:cubicBezTo>
                <a:cubicBezTo>
                  <a:pt x="265" y="1451"/>
                  <a:pt x="265" y="1451"/>
                  <a:pt x="265" y="1451"/>
                </a:cubicBezTo>
                <a:cubicBezTo>
                  <a:pt x="567" y="1655"/>
                  <a:pt x="898" y="1680"/>
                  <a:pt x="1255" y="1467"/>
                </a:cubicBezTo>
                <a:cubicBezTo>
                  <a:pt x="1402" y="1615"/>
                  <a:pt x="1402" y="1615"/>
                  <a:pt x="1402" y="1615"/>
                </a:cubicBezTo>
                <a:cubicBezTo>
                  <a:pt x="1603" y="1416"/>
                  <a:pt x="1603" y="1416"/>
                  <a:pt x="1603" y="1416"/>
                </a:cubicBezTo>
                <a:cubicBezTo>
                  <a:pt x="1455" y="1267"/>
                  <a:pt x="1455" y="1267"/>
                  <a:pt x="1455" y="1267"/>
                </a:cubicBezTo>
                <a:cubicBezTo>
                  <a:pt x="1880" y="628"/>
                  <a:pt x="1313" y="0"/>
                  <a:pt x="803" y="15"/>
                </a:cubicBezTo>
                <a:close/>
              </a:path>
            </a:pathLst>
          </a:custGeom>
          <a:solidFill>
            <a:srgbClr val="B20000"/>
          </a:solidFill>
          <a:ln>
            <a:noFill/>
          </a:ln>
          <a:scene3d>
            <a:camera prst="orthographicFront">
              <a:rot lat="20100000" lon="0" rev="0"/>
            </a:camera>
            <a:lightRig rig="threePt" dir="t">
              <a:rot lat="0" lon="0" rev="0"/>
            </a:lightRig>
          </a:scene3d>
          <a:sp3d extrusionH="165100" contourW="6350" prstMaterial="softEdge">
            <a:extrusionClr>
              <a:schemeClr val="accent4">
                <a:lumMod val="75000"/>
              </a:schemeClr>
            </a:extrusionClr>
            <a:contourClr>
              <a:srgbClr val="FFD5D5"/>
            </a:contourClr>
          </a:sp3d>
        </p:spPr>
        <p:txBody>
          <a:bodyPr vert="horz" wrap="square" lIns="91440" tIns="45720" rIns="91440" bIns="45720" numCol="1" anchor="t" anchorCtr="0" compatLnSpc="1">
            <a:scene3d>
              <a:camera prst="orthographicFront">
                <a:rot lat="3600000" lon="4800000" rev="0"/>
              </a:camera>
              <a:lightRig rig="threePt" dir="t">
                <a:rot lat="0" lon="0" rev="1200000"/>
              </a:lightRig>
            </a:scene3d>
            <a:sp3d extrusionH="285750" contourW="38100">
              <a:extrusionClr>
                <a:schemeClr val="accent4">
                  <a:lumMod val="75000"/>
                </a:schemeClr>
              </a:extrusionClr>
            </a:sp3d>
          </a:bodyPr>
          <a:p>
            <a:endParaRPr lang="zh-CN" altLang="en-US">
              <a:solidFill>
                <a:srgbClr val="C00000"/>
              </a:solidFill>
              <a:latin typeface="字体视界-NEW魏碑体" panose="02010601030101010101" pitchFamily="2" charset="-122"/>
              <a:ea typeface="字体视界-NEW魏碑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3" name="图片 12" descr="e6a4d08e8424060b76e72ec5e8b532b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1615" y="372110"/>
            <a:ext cx="1441450" cy="947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5"/>
          <a:stretch>
            <a:fillRect/>
          </a:stretch>
        </p:blipFill>
        <p:spPr>
          <a:xfrm>
            <a:off x="0" y="0"/>
            <a:ext cx="3803207" cy="1270441"/>
          </a:xfrm>
          <a:prstGeom prst="rect">
            <a:avLst/>
          </a:prstGeom>
        </p:spPr>
      </p:pic>
      <p:pic>
        <p:nvPicPr>
          <p:cNvPr id="16" name="PA-1022127" descr="图片包含 就坐, 户外, 建筑物, 大型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156830"/>
            <a:ext cx="5752618" cy="287630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898" y="5204003"/>
            <a:ext cx="1670449" cy="110347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750" y="576580"/>
            <a:ext cx="6828790" cy="5062855"/>
          </a:xfrm>
          <a:prstGeom prst="rect">
            <a:avLst/>
          </a:prstGeom>
          <a:effectLst>
            <a:softEdge rad="6731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-1022127" descr="图片包含 就坐, 户外, 建筑物, 大型&#10;&#10;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156830"/>
            <a:ext cx="5752618" cy="287630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5"/>
          <a:stretch>
            <a:fillRect/>
          </a:stretch>
        </p:blipFill>
        <p:spPr>
          <a:xfrm>
            <a:off x="0" y="0"/>
            <a:ext cx="3803207" cy="127044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595755" y="2322195"/>
            <a:ext cx="9119870" cy="860425"/>
            <a:chOff x="4946494" y="1580085"/>
            <a:chExt cx="5776881" cy="471706"/>
          </a:xfrm>
        </p:grpSpPr>
        <p:grpSp>
          <p:nvGrpSpPr>
            <p:cNvPr id="42" name="组合 41"/>
            <p:cNvGrpSpPr/>
            <p:nvPr/>
          </p:nvGrpSpPr>
          <p:grpSpPr>
            <a:xfrm>
              <a:off x="4946494" y="1597309"/>
              <a:ext cx="5776881" cy="452908"/>
              <a:chOff x="1363752" y="2406894"/>
              <a:chExt cx="5563001" cy="452908"/>
            </a:xfrm>
          </p:grpSpPr>
          <p:sp>
            <p:nvSpPr>
              <p:cNvPr id="5" name="TextBox 35"/>
              <p:cNvSpPr txBox="1"/>
              <p:nvPr/>
            </p:nvSpPr>
            <p:spPr>
              <a:xfrm rot="16200000">
                <a:off x="3910391" y="-111448"/>
                <a:ext cx="448412" cy="5485096"/>
              </a:xfrm>
              <a:prstGeom prst="rect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miter lim="800000"/>
              </a:ln>
              <a:effectLst>
                <a:innerShdw blurRad="127000" dist="88900" dir="18900000">
                  <a:prstClr val="black">
                    <a:alpha val="38000"/>
                  </a:prstClr>
                </a:innerShdw>
              </a:effectLst>
            </p:spPr>
            <p:txBody>
              <a:bodyPr vert="eaVert" lIns="0" tIns="0" rIns="0" bIns="360000" anchor="ctr"/>
              <a:lstStyle>
                <a:defPPr>
                  <a:defRPr lang="zh-CN"/>
                </a:defPPr>
                <a:lvl1pPr algn="ctr">
                  <a:defRPr sz="3200" kern="0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ctr" defTabSz="1219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rPr>
                  <a:t> </a:t>
                </a:r>
                <a:endPara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字体视界-NEW魏碑体" panose="02010601030101010101" pitchFamily="2" charset="-122"/>
                  <a:ea typeface="字体视界-NEW魏碑体" panose="02010601030101010101" pitchFamily="2" charset="-122"/>
                </a:endParaRPr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 rot="16200000">
                <a:off x="3971555" y="-151581"/>
                <a:ext cx="347394" cy="5563001"/>
                <a:chOff x="1861559" y="2468597"/>
                <a:chExt cx="1872217" cy="5563001"/>
              </a:xfrm>
            </p:grpSpPr>
            <p:sp>
              <p:nvSpPr>
                <p:cNvPr id="8" name="圆角矩形 10"/>
                <p:cNvSpPr/>
                <p:nvPr/>
              </p:nvSpPr>
              <p:spPr>
                <a:xfrm>
                  <a:off x="1861559" y="2468597"/>
                  <a:ext cx="1872217" cy="7746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endParaRPr>
                </a:p>
              </p:txBody>
            </p:sp>
            <p:sp>
              <p:nvSpPr>
                <p:cNvPr id="10" name="圆角矩形 11"/>
                <p:cNvSpPr/>
                <p:nvPr/>
              </p:nvSpPr>
              <p:spPr>
                <a:xfrm>
                  <a:off x="1861575" y="7954129"/>
                  <a:ext cx="1872201" cy="7746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endParaRPr>
                </a:p>
              </p:txBody>
            </p:sp>
          </p:grpSp>
          <p:sp>
            <p:nvSpPr>
              <p:cNvPr id="4" name="TextBox 20"/>
              <p:cNvSpPr txBox="1"/>
              <p:nvPr/>
            </p:nvSpPr>
            <p:spPr>
              <a:xfrm>
                <a:off x="1615142" y="2410375"/>
                <a:ext cx="988665" cy="449427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1219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6F2EA"/>
                    </a:solidFill>
                    <a:effectLst/>
                    <a:uLnTx/>
                    <a:uFillTx/>
                    <a:latin typeface="+mj-lt"/>
                    <a:ea typeface="字体视界-NEW魏碑体" panose="02010601030101010101" pitchFamily="2" charset="-122"/>
                    <a:cs typeface="+mj-lt"/>
                  </a:rPr>
                  <a:t>02</a:t>
                </a:r>
                <a:endParaRPr kumimoji="0" lang="en-US" altLang="zh-CN" sz="5000" b="1" i="0" u="none" strike="noStrike" kern="0" cap="none" spc="0" normalizeH="0" baseline="0" noProof="0" dirty="0">
                  <a:ln>
                    <a:noFill/>
                  </a:ln>
                  <a:solidFill>
                    <a:srgbClr val="F6F2EA"/>
                  </a:solidFill>
                  <a:effectLst/>
                  <a:uLnTx/>
                  <a:uFillTx/>
                  <a:latin typeface="+mj-lt"/>
                  <a:ea typeface="字体视界-NEW魏碑体" panose="02010601030101010101" pitchFamily="2" charset="-122"/>
                  <a:cs typeface="+mj-lt"/>
                </a:endParaRPr>
              </a:p>
            </p:txBody>
          </p:sp>
        </p:grpSp>
        <p:sp>
          <p:nvSpPr>
            <p:cNvPr id="11" name="文本框 21"/>
            <p:cNvSpPr txBox="1">
              <a:spLocks noChangeArrowheads="1"/>
            </p:cNvSpPr>
            <p:nvPr/>
          </p:nvSpPr>
          <p:spPr bwMode="auto">
            <a:xfrm>
              <a:off x="6064326" y="1580085"/>
              <a:ext cx="4578148" cy="471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 sz="5000" b="1" dirty="0">
                <a:solidFill>
                  <a:srgbClr val="C00000"/>
                </a:solidFill>
                <a:latin typeface="+mj-ea"/>
                <a:ea typeface="+mj-ea"/>
                <a:cs typeface="+mj-ea"/>
                <a:sym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803015" y="2508250"/>
            <a:ext cx="661797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+mj-ea"/>
                <a:sym typeface="微软雅黑" panose="020B0503020204020204" pitchFamily="34" charset="-122"/>
              </a:rPr>
              <a:t>在践行共产党人的苦乐观中展现理想信念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  <a:cs typeface="+mj-ea"/>
              <a:sym typeface="微软雅黑" panose="020B0503020204020204" pitchFamily="34" charset="-122"/>
            </a:endParaRPr>
          </a:p>
        </p:txBody>
      </p:sp>
      <p:sp>
        <p:nvSpPr>
          <p:cNvPr id="77" name="党徽 29"/>
          <p:cNvSpPr/>
          <p:nvPr/>
        </p:nvSpPr>
        <p:spPr bwMode="auto">
          <a:xfrm>
            <a:off x="5441950" y="851535"/>
            <a:ext cx="1306830" cy="1071245"/>
          </a:xfrm>
          <a:custGeom>
            <a:avLst/>
            <a:gdLst>
              <a:gd name="T0" fmla="*/ 803 w 1880"/>
              <a:gd name="T1" fmla="*/ 15 h 1680"/>
              <a:gd name="T2" fmla="*/ 1253 w 1880"/>
              <a:gd name="T3" fmla="*/ 1067 h 1680"/>
              <a:gd name="T4" fmla="*/ 728 w 1880"/>
              <a:gd name="T5" fmla="*/ 540 h 1680"/>
              <a:gd name="T6" fmla="*/ 928 w 1880"/>
              <a:gd name="T7" fmla="*/ 339 h 1680"/>
              <a:gd name="T8" fmla="*/ 803 w 1880"/>
              <a:gd name="T9" fmla="*/ 215 h 1680"/>
              <a:gd name="T10" fmla="*/ 549 w 1880"/>
              <a:gd name="T11" fmla="*/ 267 h 1680"/>
              <a:gd name="T12" fmla="*/ 150 w 1880"/>
              <a:gd name="T13" fmla="*/ 666 h 1680"/>
              <a:gd name="T14" fmla="*/ 376 w 1880"/>
              <a:gd name="T15" fmla="*/ 890 h 1680"/>
              <a:gd name="T16" fmla="*/ 527 w 1880"/>
              <a:gd name="T17" fmla="*/ 741 h 1680"/>
              <a:gd name="T18" fmla="*/ 1052 w 1880"/>
              <a:gd name="T19" fmla="*/ 1266 h 1680"/>
              <a:gd name="T20" fmla="*/ 176 w 1880"/>
              <a:gd name="T21" fmla="*/ 1090 h 1680"/>
              <a:gd name="T22" fmla="*/ 49 w 1880"/>
              <a:gd name="T23" fmla="*/ 1217 h 1680"/>
              <a:gd name="T24" fmla="*/ 159 w 1880"/>
              <a:gd name="T25" fmla="*/ 1357 h 1680"/>
              <a:gd name="T26" fmla="*/ 144 w 1880"/>
              <a:gd name="T27" fmla="*/ 1371 h 1680"/>
              <a:gd name="T28" fmla="*/ 122 w 1880"/>
              <a:gd name="T29" fmla="*/ 1367 h 1680"/>
              <a:gd name="T30" fmla="*/ 0 w 1880"/>
              <a:gd name="T31" fmla="*/ 1494 h 1680"/>
              <a:gd name="T32" fmla="*/ 123 w 1880"/>
              <a:gd name="T33" fmla="*/ 1616 h 1680"/>
              <a:gd name="T34" fmla="*/ 249 w 1880"/>
              <a:gd name="T35" fmla="*/ 1493 h 1680"/>
              <a:gd name="T36" fmla="*/ 245 w 1880"/>
              <a:gd name="T37" fmla="*/ 1470 h 1680"/>
              <a:gd name="T38" fmla="*/ 265 w 1880"/>
              <a:gd name="T39" fmla="*/ 1451 h 1680"/>
              <a:gd name="T40" fmla="*/ 1255 w 1880"/>
              <a:gd name="T41" fmla="*/ 1467 h 1680"/>
              <a:gd name="T42" fmla="*/ 1402 w 1880"/>
              <a:gd name="T43" fmla="*/ 1615 h 1680"/>
              <a:gd name="T44" fmla="*/ 1603 w 1880"/>
              <a:gd name="T45" fmla="*/ 1416 h 1680"/>
              <a:gd name="T46" fmla="*/ 1455 w 1880"/>
              <a:gd name="T47" fmla="*/ 1267 h 1680"/>
              <a:gd name="T48" fmla="*/ 803 w 1880"/>
              <a:gd name="T49" fmla="*/ 15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880" h="1680">
                <a:moveTo>
                  <a:pt x="803" y="15"/>
                </a:moveTo>
                <a:cubicBezTo>
                  <a:pt x="1217" y="170"/>
                  <a:pt x="1468" y="665"/>
                  <a:pt x="1253" y="1067"/>
                </a:cubicBezTo>
                <a:cubicBezTo>
                  <a:pt x="728" y="540"/>
                  <a:pt x="728" y="540"/>
                  <a:pt x="728" y="540"/>
                </a:cubicBezTo>
                <a:cubicBezTo>
                  <a:pt x="928" y="339"/>
                  <a:pt x="928" y="339"/>
                  <a:pt x="928" y="339"/>
                </a:cubicBezTo>
                <a:cubicBezTo>
                  <a:pt x="803" y="215"/>
                  <a:pt x="803" y="215"/>
                  <a:pt x="803" y="215"/>
                </a:cubicBezTo>
                <a:cubicBezTo>
                  <a:pt x="733" y="282"/>
                  <a:pt x="623" y="297"/>
                  <a:pt x="549" y="267"/>
                </a:cubicBezTo>
                <a:cubicBezTo>
                  <a:pt x="150" y="666"/>
                  <a:pt x="150" y="666"/>
                  <a:pt x="150" y="666"/>
                </a:cubicBezTo>
                <a:cubicBezTo>
                  <a:pt x="376" y="890"/>
                  <a:pt x="376" y="890"/>
                  <a:pt x="376" y="890"/>
                </a:cubicBezTo>
                <a:cubicBezTo>
                  <a:pt x="527" y="741"/>
                  <a:pt x="527" y="741"/>
                  <a:pt x="527" y="741"/>
                </a:cubicBezTo>
                <a:cubicBezTo>
                  <a:pt x="1052" y="1266"/>
                  <a:pt x="1052" y="1266"/>
                  <a:pt x="1052" y="1266"/>
                </a:cubicBezTo>
                <a:cubicBezTo>
                  <a:pt x="795" y="1407"/>
                  <a:pt x="439" y="1363"/>
                  <a:pt x="176" y="1090"/>
                </a:cubicBezTo>
                <a:cubicBezTo>
                  <a:pt x="49" y="1217"/>
                  <a:pt x="49" y="1217"/>
                  <a:pt x="49" y="1217"/>
                </a:cubicBezTo>
                <a:cubicBezTo>
                  <a:pt x="87" y="1270"/>
                  <a:pt x="119" y="1317"/>
                  <a:pt x="159" y="1357"/>
                </a:cubicBezTo>
                <a:cubicBezTo>
                  <a:pt x="155" y="1362"/>
                  <a:pt x="144" y="1371"/>
                  <a:pt x="144" y="1371"/>
                </a:cubicBezTo>
                <a:cubicBezTo>
                  <a:pt x="137" y="1370"/>
                  <a:pt x="129" y="1367"/>
                  <a:pt x="122" y="1367"/>
                </a:cubicBezTo>
                <a:cubicBezTo>
                  <a:pt x="55" y="1367"/>
                  <a:pt x="0" y="1426"/>
                  <a:pt x="0" y="1494"/>
                </a:cubicBezTo>
                <a:cubicBezTo>
                  <a:pt x="0" y="1561"/>
                  <a:pt x="55" y="1616"/>
                  <a:pt x="123" y="1616"/>
                </a:cubicBezTo>
                <a:cubicBezTo>
                  <a:pt x="191" y="1616"/>
                  <a:pt x="249" y="1561"/>
                  <a:pt x="249" y="1493"/>
                </a:cubicBezTo>
                <a:cubicBezTo>
                  <a:pt x="249" y="1485"/>
                  <a:pt x="247" y="1478"/>
                  <a:pt x="245" y="1470"/>
                </a:cubicBezTo>
                <a:cubicBezTo>
                  <a:pt x="265" y="1451"/>
                  <a:pt x="265" y="1451"/>
                  <a:pt x="265" y="1451"/>
                </a:cubicBezTo>
                <a:cubicBezTo>
                  <a:pt x="567" y="1655"/>
                  <a:pt x="898" y="1680"/>
                  <a:pt x="1255" y="1467"/>
                </a:cubicBezTo>
                <a:cubicBezTo>
                  <a:pt x="1402" y="1615"/>
                  <a:pt x="1402" y="1615"/>
                  <a:pt x="1402" y="1615"/>
                </a:cubicBezTo>
                <a:cubicBezTo>
                  <a:pt x="1603" y="1416"/>
                  <a:pt x="1603" y="1416"/>
                  <a:pt x="1603" y="1416"/>
                </a:cubicBezTo>
                <a:cubicBezTo>
                  <a:pt x="1455" y="1267"/>
                  <a:pt x="1455" y="1267"/>
                  <a:pt x="1455" y="1267"/>
                </a:cubicBezTo>
                <a:cubicBezTo>
                  <a:pt x="1880" y="628"/>
                  <a:pt x="1313" y="0"/>
                  <a:pt x="803" y="15"/>
                </a:cubicBezTo>
                <a:close/>
              </a:path>
            </a:pathLst>
          </a:custGeom>
          <a:solidFill>
            <a:srgbClr val="B20000"/>
          </a:solidFill>
          <a:ln>
            <a:noFill/>
          </a:ln>
          <a:scene3d>
            <a:camera prst="orthographicFront">
              <a:rot lat="20100000" lon="0" rev="0"/>
            </a:camera>
            <a:lightRig rig="threePt" dir="t">
              <a:rot lat="0" lon="0" rev="0"/>
            </a:lightRig>
          </a:scene3d>
          <a:sp3d extrusionH="165100" contourW="6350" prstMaterial="softEdge">
            <a:extrusionClr>
              <a:schemeClr val="accent4">
                <a:lumMod val="75000"/>
              </a:schemeClr>
            </a:extrusionClr>
            <a:contourClr>
              <a:srgbClr val="FFD5D5"/>
            </a:contourClr>
          </a:sp3d>
        </p:spPr>
        <p:txBody>
          <a:bodyPr vert="horz" wrap="square" lIns="91440" tIns="45720" rIns="91440" bIns="45720" numCol="1" anchor="t" anchorCtr="0" compatLnSpc="1">
            <a:scene3d>
              <a:camera prst="orthographicFront">
                <a:rot lat="3600000" lon="4800000" rev="0"/>
              </a:camera>
              <a:lightRig rig="threePt" dir="t">
                <a:rot lat="0" lon="0" rev="1200000"/>
              </a:lightRig>
            </a:scene3d>
            <a:sp3d extrusionH="285750" contourW="38100">
              <a:extrusionClr>
                <a:schemeClr val="accent4">
                  <a:lumMod val="75000"/>
                </a:schemeClr>
              </a:extrusionClr>
            </a:sp3d>
          </a:bodyPr>
          <a:p>
            <a:endParaRPr lang="zh-CN" altLang="en-US">
              <a:solidFill>
                <a:srgbClr val="C00000"/>
              </a:solidFill>
              <a:latin typeface="字体视界-NEW魏碑体" panose="02010601030101010101" pitchFamily="2" charset="-122"/>
              <a:ea typeface="字体视界-NEW魏碑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3" name="图片 12" descr="e6a4d08e8424060b76e72ec5e8b532b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1615" y="372110"/>
            <a:ext cx="1441450" cy="947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78255" y="1203960"/>
            <a:ext cx="10106660" cy="2498090"/>
            <a:chOff x="3225442" y="1885454"/>
            <a:chExt cx="7658457" cy="1672848"/>
          </a:xfrm>
        </p:grpSpPr>
        <p:sp>
          <p:nvSpPr>
            <p:cNvPr id="6" name="矩形 5"/>
            <p:cNvSpPr/>
            <p:nvPr/>
          </p:nvSpPr>
          <p:spPr>
            <a:xfrm>
              <a:off x="3225442" y="1885454"/>
              <a:ext cx="7658457" cy="1672848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3600" b="1">
                <a:solidFill>
                  <a:srgbClr val="FFFDFB"/>
                </a:solidFill>
                <a:latin typeface="+mj-ea"/>
                <a:ea typeface="+mj-ea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449004" y="2283706"/>
              <a:ext cx="7357583" cy="9265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92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dirty="0">
                  <a:solidFill>
                    <a:srgbClr val="591300"/>
                  </a:solidFill>
                  <a:latin typeface="+mj-ea"/>
                  <a:ea typeface="+mj-ea"/>
                </a:rPr>
                <a:t>少年的肩上有清风明月和国家担当，挑起时代的脊梁。</a:t>
              </a:r>
              <a:endParaRPr lang="zh-CN" altLang="en-US" sz="2800" b="1" dirty="0">
                <a:solidFill>
                  <a:srgbClr val="591300"/>
                </a:solidFill>
                <a:latin typeface="+mj-ea"/>
                <a:ea typeface="+mj-ea"/>
              </a:endParaRPr>
            </a:p>
            <a:p>
              <a:pPr defTabSz="12192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dirty="0">
                  <a:solidFill>
                    <a:srgbClr val="591300"/>
                  </a:solidFill>
                  <a:latin typeface="+mj-ea"/>
                  <a:ea typeface="+mj-ea"/>
                </a:rPr>
                <a:t>                                     </a:t>
              </a:r>
              <a:r>
                <a:rPr lang="en-US" altLang="zh-CN" sz="2800" b="1" dirty="0">
                  <a:solidFill>
                    <a:srgbClr val="591300"/>
                  </a:solidFill>
                  <a:latin typeface="+mj-ea"/>
                  <a:ea typeface="+mj-ea"/>
                </a:rPr>
                <a:t>---</a:t>
              </a:r>
              <a:r>
                <a:rPr lang="zh-CN" altLang="en-US" sz="2800" b="1" dirty="0">
                  <a:solidFill>
                    <a:srgbClr val="591300"/>
                  </a:solidFill>
                  <a:latin typeface="+mj-ea"/>
                  <a:ea typeface="+mj-ea"/>
                </a:rPr>
                <a:t>陈延年</a:t>
              </a:r>
              <a:endParaRPr lang="zh-CN" altLang="en-US" sz="2800" b="1" dirty="0">
                <a:solidFill>
                  <a:srgbClr val="5913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663440" y="4157980"/>
            <a:ext cx="56229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越是艰苦处   越是见精神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-1022127" descr="图片包含 就坐, 户外, 建筑物, 大型&#10;&#10;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156830"/>
            <a:ext cx="5752618" cy="287630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5"/>
          <a:stretch>
            <a:fillRect/>
          </a:stretch>
        </p:blipFill>
        <p:spPr>
          <a:xfrm>
            <a:off x="0" y="0"/>
            <a:ext cx="3803207" cy="127044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188720" y="2322195"/>
            <a:ext cx="9383395" cy="860425"/>
            <a:chOff x="4946494" y="1580085"/>
            <a:chExt cx="5776881" cy="471706"/>
          </a:xfrm>
        </p:grpSpPr>
        <p:grpSp>
          <p:nvGrpSpPr>
            <p:cNvPr id="42" name="组合 41"/>
            <p:cNvGrpSpPr/>
            <p:nvPr/>
          </p:nvGrpSpPr>
          <p:grpSpPr>
            <a:xfrm>
              <a:off x="4946494" y="1597309"/>
              <a:ext cx="5776881" cy="452908"/>
              <a:chOff x="1363752" y="2406894"/>
              <a:chExt cx="5563001" cy="452908"/>
            </a:xfrm>
          </p:grpSpPr>
          <p:sp>
            <p:nvSpPr>
              <p:cNvPr id="5" name="TextBox 35"/>
              <p:cNvSpPr txBox="1"/>
              <p:nvPr/>
            </p:nvSpPr>
            <p:spPr>
              <a:xfrm rot="16200000">
                <a:off x="3910391" y="-111448"/>
                <a:ext cx="448412" cy="5485096"/>
              </a:xfrm>
              <a:prstGeom prst="rect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miter lim="800000"/>
              </a:ln>
              <a:effectLst>
                <a:innerShdw blurRad="127000" dist="88900" dir="18900000">
                  <a:prstClr val="black">
                    <a:alpha val="38000"/>
                  </a:prstClr>
                </a:innerShdw>
              </a:effectLst>
            </p:spPr>
            <p:txBody>
              <a:bodyPr vert="eaVert" lIns="0" tIns="0" rIns="0" bIns="360000" anchor="ctr"/>
              <a:lstStyle>
                <a:defPPr>
                  <a:defRPr lang="zh-CN"/>
                </a:defPPr>
                <a:lvl1pPr algn="ctr">
                  <a:defRPr sz="3200" kern="0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ctr" defTabSz="1219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rPr>
                  <a:t> </a:t>
                </a:r>
                <a:endPara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字体视界-NEW魏碑体" panose="02010601030101010101" pitchFamily="2" charset="-122"/>
                  <a:ea typeface="字体视界-NEW魏碑体" panose="02010601030101010101" pitchFamily="2" charset="-122"/>
                </a:endParaRPr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 rot="16200000">
                <a:off x="3971555" y="-151581"/>
                <a:ext cx="347394" cy="5563001"/>
                <a:chOff x="1861559" y="2468597"/>
                <a:chExt cx="1872217" cy="5563001"/>
              </a:xfrm>
            </p:grpSpPr>
            <p:sp>
              <p:nvSpPr>
                <p:cNvPr id="8" name="圆角矩形 10"/>
                <p:cNvSpPr/>
                <p:nvPr/>
              </p:nvSpPr>
              <p:spPr>
                <a:xfrm>
                  <a:off x="1861559" y="2468597"/>
                  <a:ext cx="1872217" cy="7746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endParaRPr>
                </a:p>
              </p:txBody>
            </p:sp>
            <p:sp>
              <p:nvSpPr>
                <p:cNvPr id="10" name="圆角矩形 11"/>
                <p:cNvSpPr/>
                <p:nvPr/>
              </p:nvSpPr>
              <p:spPr>
                <a:xfrm>
                  <a:off x="1861575" y="7954129"/>
                  <a:ext cx="1872201" cy="7746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字体视界-NEW魏碑体" panose="02010601030101010101" pitchFamily="2" charset="-122"/>
                    <a:ea typeface="字体视界-NEW魏碑体" panose="02010601030101010101" pitchFamily="2" charset="-122"/>
                  </a:endParaRPr>
                </a:p>
              </p:txBody>
            </p:sp>
          </p:grpSp>
          <p:sp>
            <p:nvSpPr>
              <p:cNvPr id="4" name="TextBox 20"/>
              <p:cNvSpPr txBox="1"/>
              <p:nvPr/>
            </p:nvSpPr>
            <p:spPr>
              <a:xfrm>
                <a:off x="1615142" y="2410375"/>
                <a:ext cx="988665" cy="449427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1219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6F2EA"/>
                    </a:solidFill>
                    <a:effectLst/>
                    <a:uLnTx/>
                    <a:uFillTx/>
                    <a:latin typeface="+mj-lt"/>
                    <a:ea typeface="字体视界-NEW魏碑体" panose="02010601030101010101" pitchFamily="2" charset="-122"/>
                    <a:cs typeface="+mj-lt"/>
                  </a:rPr>
                  <a:t>03</a:t>
                </a:r>
                <a:endParaRPr kumimoji="0" lang="en-US" altLang="zh-CN" sz="5000" b="1" i="0" u="none" strike="noStrike" kern="0" cap="none" spc="0" normalizeH="0" baseline="0" noProof="0" dirty="0">
                  <a:ln>
                    <a:noFill/>
                  </a:ln>
                  <a:solidFill>
                    <a:srgbClr val="F6F2EA"/>
                  </a:solidFill>
                  <a:effectLst/>
                  <a:uLnTx/>
                  <a:uFillTx/>
                  <a:latin typeface="+mj-lt"/>
                  <a:ea typeface="字体视界-NEW魏碑体" panose="02010601030101010101" pitchFamily="2" charset="-122"/>
                  <a:cs typeface="+mj-lt"/>
                </a:endParaRPr>
              </a:p>
            </p:txBody>
          </p:sp>
        </p:grpSp>
        <p:sp>
          <p:nvSpPr>
            <p:cNvPr id="11" name="文本框 21"/>
            <p:cNvSpPr txBox="1">
              <a:spLocks noChangeArrowheads="1"/>
            </p:cNvSpPr>
            <p:nvPr/>
          </p:nvSpPr>
          <p:spPr bwMode="auto">
            <a:xfrm>
              <a:off x="6064326" y="1580085"/>
              <a:ext cx="4578148" cy="471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 sz="5000" b="1" dirty="0">
                <a:solidFill>
                  <a:srgbClr val="C00000"/>
                </a:solidFill>
                <a:latin typeface="+mj-ea"/>
                <a:ea typeface="+mj-ea"/>
                <a:cs typeface="+mj-ea"/>
                <a:sym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679825" y="2491105"/>
            <a:ext cx="661797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+mj-ea"/>
                <a:sym typeface="微软雅黑" panose="020B0503020204020204" pitchFamily="34" charset="-122"/>
              </a:rPr>
              <a:t>在发扬共产党人牺牲精神中展现理想信念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  <a:cs typeface="+mj-ea"/>
              <a:sym typeface="微软雅黑" panose="020B0503020204020204" pitchFamily="34" charset="-122"/>
            </a:endParaRPr>
          </a:p>
        </p:txBody>
      </p:sp>
      <p:sp>
        <p:nvSpPr>
          <p:cNvPr id="77" name="党徽 29"/>
          <p:cNvSpPr/>
          <p:nvPr/>
        </p:nvSpPr>
        <p:spPr bwMode="auto">
          <a:xfrm>
            <a:off x="5441950" y="851535"/>
            <a:ext cx="1306830" cy="1071245"/>
          </a:xfrm>
          <a:custGeom>
            <a:avLst/>
            <a:gdLst>
              <a:gd name="T0" fmla="*/ 803 w 1880"/>
              <a:gd name="T1" fmla="*/ 15 h 1680"/>
              <a:gd name="T2" fmla="*/ 1253 w 1880"/>
              <a:gd name="T3" fmla="*/ 1067 h 1680"/>
              <a:gd name="T4" fmla="*/ 728 w 1880"/>
              <a:gd name="T5" fmla="*/ 540 h 1680"/>
              <a:gd name="T6" fmla="*/ 928 w 1880"/>
              <a:gd name="T7" fmla="*/ 339 h 1680"/>
              <a:gd name="T8" fmla="*/ 803 w 1880"/>
              <a:gd name="T9" fmla="*/ 215 h 1680"/>
              <a:gd name="T10" fmla="*/ 549 w 1880"/>
              <a:gd name="T11" fmla="*/ 267 h 1680"/>
              <a:gd name="T12" fmla="*/ 150 w 1880"/>
              <a:gd name="T13" fmla="*/ 666 h 1680"/>
              <a:gd name="T14" fmla="*/ 376 w 1880"/>
              <a:gd name="T15" fmla="*/ 890 h 1680"/>
              <a:gd name="T16" fmla="*/ 527 w 1880"/>
              <a:gd name="T17" fmla="*/ 741 h 1680"/>
              <a:gd name="T18" fmla="*/ 1052 w 1880"/>
              <a:gd name="T19" fmla="*/ 1266 h 1680"/>
              <a:gd name="T20" fmla="*/ 176 w 1880"/>
              <a:gd name="T21" fmla="*/ 1090 h 1680"/>
              <a:gd name="T22" fmla="*/ 49 w 1880"/>
              <a:gd name="T23" fmla="*/ 1217 h 1680"/>
              <a:gd name="T24" fmla="*/ 159 w 1880"/>
              <a:gd name="T25" fmla="*/ 1357 h 1680"/>
              <a:gd name="T26" fmla="*/ 144 w 1880"/>
              <a:gd name="T27" fmla="*/ 1371 h 1680"/>
              <a:gd name="T28" fmla="*/ 122 w 1880"/>
              <a:gd name="T29" fmla="*/ 1367 h 1680"/>
              <a:gd name="T30" fmla="*/ 0 w 1880"/>
              <a:gd name="T31" fmla="*/ 1494 h 1680"/>
              <a:gd name="T32" fmla="*/ 123 w 1880"/>
              <a:gd name="T33" fmla="*/ 1616 h 1680"/>
              <a:gd name="T34" fmla="*/ 249 w 1880"/>
              <a:gd name="T35" fmla="*/ 1493 h 1680"/>
              <a:gd name="T36" fmla="*/ 245 w 1880"/>
              <a:gd name="T37" fmla="*/ 1470 h 1680"/>
              <a:gd name="T38" fmla="*/ 265 w 1880"/>
              <a:gd name="T39" fmla="*/ 1451 h 1680"/>
              <a:gd name="T40" fmla="*/ 1255 w 1880"/>
              <a:gd name="T41" fmla="*/ 1467 h 1680"/>
              <a:gd name="T42" fmla="*/ 1402 w 1880"/>
              <a:gd name="T43" fmla="*/ 1615 h 1680"/>
              <a:gd name="T44" fmla="*/ 1603 w 1880"/>
              <a:gd name="T45" fmla="*/ 1416 h 1680"/>
              <a:gd name="T46" fmla="*/ 1455 w 1880"/>
              <a:gd name="T47" fmla="*/ 1267 h 1680"/>
              <a:gd name="T48" fmla="*/ 803 w 1880"/>
              <a:gd name="T49" fmla="*/ 15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880" h="1680">
                <a:moveTo>
                  <a:pt x="803" y="15"/>
                </a:moveTo>
                <a:cubicBezTo>
                  <a:pt x="1217" y="170"/>
                  <a:pt x="1468" y="665"/>
                  <a:pt x="1253" y="1067"/>
                </a:cubicBezTo>
                <a:cubicBezTo>
                  <a:pt x="728" y="540"/>
                  <a:pt x="728" y="540"/>
                  <a:pt x="728" y="540"/>
                </a:cubicBezTo>
                <a:cubicBezTo>
                  <a:pt x="928" y="339"/>
                  <a:pt x="928" y="339"/>
                  <a:pt x="928" y="339"/>
                </a:cubicBezTo>
                <a:cubicBezTo>
                  <a:pt x="803" y="215"/>
                  <a:pt x="803" y="215"/>
                  <a:pt x="803" y="215"/>
                </a:cubicBezTo>
                <a:cubicBezTo>
                  <a:pt x="733" y="282"/>
                  <a:pt x="623" y="297"/>
                  <a:pt x="549" y="267"/>
                </a:cubicBezTo>
                <a:cubicBezTo>
                  <a:pt x="150" y="666"/>
                  <a:pt x="150" y="666"/>
                  <a:pt x="150" y="666"/>
                </a:cubicBezTo>
                <a:cubicBezTo>
                  <a:pt x="376" y="890"/>
                  <a:pt x="376" y="890"/>
                  <a:pt x="376" y="890"/>
                </a:cubicBezTo>
                <a:cubicBezTo>
                  <a:pt x="527" y="741"/>
                  <a:pt x="527" y="741"/>
                  <a:pt x="527" y="741"/>
                </a:cubicBezTo>
                <a:cubicBezTo>
                  <a:pt x="1052" y="1266"/>
                  <a:pt x="1052" y="1266"/>
                  <a:pt x="1052" y="1266"/>
                </a:cubicBezTo>
                <a:cubicBezTo>
                  <a:pt x="795" y="1407"/>
                  <a:pt x="439" y="1363"/>
                  <a:pt x="176" y="1090"/>
                </a:cubicBezTo>
                <a:cubicBezTo>
                  <a:pt x="49" y="1217"/>
                  <a:pt x="49" y="1217"/>
                  <a:pt x="49" y="1217"/>
                </a:cubicBezTo>
                <a:cubicBezTo>
                  <a:pt x="87" y="1270"/>
                  <a:pt x="119" y="1317"/>
                  <a:pt x="159" y="1357"/>
                </a:cubicBezTo>
                <a:cubicBezTo>
                  <a:pt x="155" y="1362"/>
                  <a:pt x="144" y="1371"/>
                  <a:pt x="144" y="1371"/>
                </a:cubicBezTo>
                <a:cubicBezTo>
                  <a:pt x="137" y="1370"/>
                  <a:pt x="129" y="1367"/>
                  <a:pt x="122" y="1367"/>
                </a:cubicBezTo>
                <a:cubicBezTo>
                  <a:pt x="55" y="1367"/>
                  <a:pt x="0" y="1426"/>
                  <a:pt x="0" y="1494"/>
                </a:cubicBezTo>
                <a:cubicBezTo>
                  <a:pt x="0" y="1561"/>
                  <a:pt x="55" y="1616"/>
                  <a:pt x="123" y="1616"/>
                </a:cubicBezTo>
                <a:cubicBezTo>
                  <a:pt x="191" y="1616"/>
                  <a:pt x="249" y="1561"/>
                  <a:pt x="249" y="1493"/>
                </a:cubicBezTo>
                <a:cubicBezTo>
                  <a:pt x="249" y="1485"/>
                  <a:pt x="247" y="1478"/>
                  <a:pt x="245" y="1470"/>
                </a:cubicBezTo>
                <a:cubicBezTo>
                  <a:pt x="265" y="1451"/>
                  <a:pt x="265" y="1451"/>
                  <a:pt x="265" y="1451"/>
                </a:cubicBezTo>
                <a:cubicBezTo>
                  <a:pt x="567" y="1655"/>
                  <a:pt x="898" y="1680"/>
                  <a:pt x="1255" y="1467"/>
                </a:cubicBezTo>
                <a:cubicBezTo>
                  <a:pt x="1402" y="1615"/>
                  <a:pt x="1402" y="1615"/>
                  <a:pt x="1402" y="1615"/>
                </a:cubicBezTo>
                <a:cubicBezTo>
                  <a:pt x="1603" y="1416"/>
                  <a:pt x="1603" y="1416"/>
                  <a:pt x="1603" y="1416"/>
                </a:cubicBezTo>
                <a:cubicBezTo>
                  <a:pt x="1455" y="1267"/>
                  <a:pt x="1455" y="1267"/>
                  <a:pt x="1455" y="1267"/>
                </a:cubicBezTo>
                <a:cubicBezTo>
                  <a:pt x="1880" y="628"/>
                  <a:pt x="1313" y="0"/>
                  <a:pt x="803" y="15"/>
                </a:cubicBezTo>
                <a:close/>
              </a:path>
            </a:pathLst>
          </a:custGeom>
          <a:solidFill>
            <a:srgbClr val="B20000"/>
          </a:solidFill>
          <a:ln>
            <a:noFill/>
          </a:ln>
          <a:scene3d>
            <a:camera prst="orthographicFront">
              <a:rot lat="20100000" lon="0" rev="0"/>
            </a:camera>
            <a:lightRig rig="threePt" dir="t">
              <a:rot lat="0" lon="0" rev="0"/>
            </a:lightRig>
          </a:scene3d>
          <a:sp3d extrusionH="165100" contourW="6350" prstMaterial="softEdge">
            <a:extrusionClr>
              <a:schemeClr val="accent4">
                <a:lumMod val="75000"/>
              </a:schemeClr>
            </a:extrusionClr>
            <a:contourClr>
              <a:srgbClr val="FFD5D5"/>
            </a:contourClr>
          </a:sp3d>
        </p:spPr>
        <p:txBody>
          <a:bodyPr vert="horz" wrap="square" lIns="91440" tIns="45720" rIns="91440" bIns="45720" numCol="1" anchor="t" anchorCtr="0" compatLnSpc="1">
            <a:scene3d>
              <a:camera prst="orthographicFront">
                <a:rot lat="3600000" lon="4800000" rev="0"/>
              </a:camera>
              <a:lightRig rig="threePt" dir="t">
                <a:rot lat="0" lon="0" rev="1200000"/>
              </a:lightRig>
            </a:scene3d>
            <a:sp3d extrusionH="285750" contourW="38100">
              <a:extrusionClr>
                <a:schemeClr val="accent4">
                  <a:lumMod val="75000"/>
                </a:schemeClr>
              </a:extrusionClr>
            </a:sp3d>
          </a:bodyPr>
          <a:p>
            <a:endParaRPr lang="zh-CN" altLang="en-US">
              <a:solidFill>
                <a:srgbClr val="C00000"/>
              </a:solidFill>
              <a:latin typeface="字体视界-NEW魏碑体" panose="02010601030101010101" pitchFamily="2" charset="-122"/>
              <a:ea typeface="字体视界-NEW魏碑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3" name="图片 12" descr="e6a4d08e8424060b76e72ec5e8b532b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1615" y="372110"/>
            <a:ext cx="1441450" cy="947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-102291"/>
          <p:cNvSpPr/>
          <p:nvPr>
            <p:custDataLst>
              <p:tags r:id="rId1"/>
            </p:custDataLst>
          </p:nvPr>
        </p:nvSpPr>
        <p:spPr>
          <a:xfrm>
            <a:off x="675005" y="934085"/>
            <a:ext cx="5405755" cy="68072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  <a:cs typeface="+mn-ea"/>
              </a:rPr>
              <a:t>为了民族和解放事业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669324" y="2101601"/>
            <a:ext cx="177196" cy="3656155"/>
            <a:chOff x="2106278" y="2149132"/>
            <a:chExt cx="132897" cy="2742116"/>
          </a:xfrm>
        </p:grpSpPr>
        <p:cxnSp>
          <p:nvCxnSpPr>
            <p:cNvPr id="26" name="直接连接符 14"/>
            <p:cNvCxnSpPr>
              <a:cxnSpLocks noChangeShapeType="1"/>
              <a:stCxn id="27" idx="4"/>
            </p:cNvCxnSpPr>
            <p:nvPr/>
          </p:nvCxnSpPr>
          <p:spPr bwMode="auto">
            <a:xfrm>
              <a:off x="2172727" y="2287668"/>
              <a:ext cx="0" cy="2603580"/>
            </a:xfrm>
            <a:prstGeom prst="line">
              <a:avLst/>
            </a:prstGeom>
            <a:noFill/>
            <a:ln w="19050" cmpd="sng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" name="椭圆 15"/>
            <p:cNvSpPr>
              <a:spLocks noChangeArrowheads="1"/>
            </p:cNvSpPr>
            <p:nvPr/>
          </p:nvSpPr>
          <p:spPr bwMode="auto">
            <a:xfrm>
              <a:off x="2106278" y="2149132"/>
              <a:ext cx="132897" cy="138536"/>
            </a:xfrm>
            <a:prstGeom prst="ellipse">
              <a:avLst/>
            </a:prstGeom>
            <a:noFill/>
            <a:ln w="19050" cmpd="sng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29" name="矩形 19"/>
          <p:cNvSpPr>
            <a:spLocks noChangeArrowheads="1"/>
          </p:cNvSpPr>
          <p:nvPr/>
        </p:nvSpPr>
        <p:spPr bwMode="auto">
          <a:xfrm>
            <a:off x="3980815" y="3067685"/>
            <a:ext cx="1936115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just">
              <a:lnSpc>
                <a:spcPct val="125000"/>
              </a:lnSpc>
              <a:defRPr/>
            </a:pP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革命者光明磊落，视死如归，只有站着死，绝不跪下。</a:t>
            </a:r>
            <a:endParaRPr lang="zh-CN" altLang="en-US"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985203" y="2094618"/>
            <a:ext cx="191029" cy="3663149"/>
            <a:chOff x="3718410" y="2143894"/>
            <a:chExt cx="143272" cy="2747362"/>
          </a:xfrm>
        </p:grpSpPr>
        <p:cxnSp>
          <p:nvCxnSpPr>
            <p:cNvPr id="31" name="直接连接符 21"/>
            <p:cNvCxnSpPr>
              <a:cxnSpLocks noChangeShapeType="1"/>
              <a:stCxn id="32" idx="4"/>
            </p:cNvCxnSpPr>
            <p:nvPr/>
          </p:nvCxnSpPr>
          <p:spPr bwMode="auto">
            <a:xfrm>
              <a:off x="3790046" y="2282427"/>
              <a:ext cx="1" cy="2608829"/>
            </a:xfrm>
            <a:prstGeom prst="line">
              <a:avLst/>
            </a:prstGeom>
            <a:noFill/>
            <a:ln w="19050" cmpd="sng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" name="椭圆 22"/>
            <p:cNvSpPr>
              <a:spLocks noChangeArrowheads="1"/>
            </p:cNvSpPr>
            <p:nvPr/>
          </p:nvSpPr>
          <p:spPr bwMode="auto">
            <a:xfrm>
              <a:off x="3718410" y="2143894"/>
              <a:ext cx="143272" cy="138533"/>
            </a:xfrm>
            <a:prstGeom prst="ellipse">
              <a:avLst/>
            </a:prstGeom>
            <a:noFill/>
            <a:ln w="19050" cmpd="sng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4" name="矩形 26"/>
          <p:cNvSpPr>
            <a:spLocks noChangeArrowheads="1"/>
          </p:cNvSpPr>
          <p:nvPr/>
        </p:nvSpPr>
        <p:spPr bwMode="auto">
          <a:xfrm>
            <a:off x="6299200" y="3067685"/>
            <a:ext cx="237553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indent="457200" algn="just" fontAlgn="auto">
              <a:lnSpc>
                <a:spcPct val="125000"/>
              </a:lnSpc>
              <a:defRPr/>
            </a:pP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此地正好</a:t>
            </a:r>
            <a:endParaRPr lang="zh-CN" altLang="en-US"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algn="just" fontAlgn="auto">
              <a:lnSpc>
                <a:spcPct val="125000"/>
              </a:lnSpc>
              <a:defRPr/>
            </a:pP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开枪吧</a:t>
            </a:r>
            <a:endParaRPr lang="zh-CN" altLang="en-US"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8675211" y="2116842"/>
            <a:ext cx="193989" cy="3654661"/>
            <a:chOff x="5389682" y="2149132"/>
            <a:chExt cx="145492" cy="2740996"/>
          </a:xfrm>
        </p:grpSpPr>
        <p:cxnSp>
          <p:nvCxnSpPr>
            <p:cNvPr id="36" name="直接连接符 32"/>
            <p:cNvCxnSpPr>
              <a:cxnSpLocks noChangeShapeType="1"/>
            </p:cNvCxnSpPr>
            <p:nvPr/>
          </p:nvCxnSpPr>
          <p:spPr bwMode="auto">
            <a:xfrm>
              <a:off x="5464197" y="2291679"/>
              <a:ext cx="0" cy="2598449"/>
            </a:xfrm>
            <a:prstGeom prst="line">
              <a:avLst/>
            </a:prstGeom>
            <a:noFill/>
            <a:ln w="19050" cmpd="sng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椭圆 33"/>
            <p:cNvSpPr>
              <a:spLocks noChangeArrowheads="1"/>
            </p:cNvSpPr>
            <p:nvPr/>
          </p:nvSpPr>
          <p:spPr bwMode="auto">
            <a:xfrm>
              <a:off x="5389682" y="2149132"/>
              <a:ext cx="145492" cy="138480"/>
            </a:xfrm>
            <a:prstGeom prst="ellipse">
              <a:avLst/>
            </a:prstGeom>
            <a:noFill/>
            <a:ln w="19050" cmpd="sng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39" name="矩形 35"/>
          <p:cNvSpPr>
            <a:spLocks noChangeArrowheads="1"/>
          </p:cNvSpPr>
          <p:nvPr/>
        </p:nvSpPr>
        <p:spPr bwMode="auto">
          <a:xfrm>
            <a:off x="9057190" y="3079319"/>
            <a:ext cx="1974392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just">
              <a:lnSpc>
                <a:spcPct val="125000"/>
              </a:lnSpc>
              <a:defRPr/>
            </a:pP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把有限的生命投入到无限的为人民服务中去</a:t>
            </a:r>
            <a:endParaRPr lang="zh-CN" altLang="en-US"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924300" y="2246630"/>
            <a:ext cx="2156460" cy="689610"/>
            <a:chOff x="6180" y="3538"/>
            <a:chExt cx="3396" cy="1086"/>
          </a:xfrm>
        </p:grpSpPr>
        <p:cxnSp>
          <p:nvCxnSpPr>
            <p:cNvPr id="28" name="直接连接符 16"/>
            <p:cNvCxnSpPr>
              <a:cxnSpLocks noChangeShapeType="1"/>
            </p:cNvCxnSpPr>
            <p:nvPr/>
          </p:nvCxnSpPr>
          <p:spPr bwMode="auto">
            <a:xfrm>
              <a:off x="6671" y="4624"/>
              <a:ext cx="2247" cy="0"/>
            </a:xfrm>
            <a:prstGeom prst="line">
              <a:avLst/>
            </a:prstGeom>
            <a:noFill/>
            <a:ln w="19050" cmpd="sng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" name="矩形 48"/>
            <p:cNvSpPr/>
            <p:nvPr/>
          </p:nvSpPr>
          <p:spPr>
            <a:xfrm>
              <a:off x="6180" y="3538"/>
              <a:ext cx="3396" cy="6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zh-CN" sz="2000" b="1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陈延年</a:t>
              </a:r>
              <a:endParaRPr lang="zh-CN" altLang="zh-CN" sz="2000" b="1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64300" y="2247900"/>
            <a:ext cx="1969770" cy="690245"/>
            <a:chOff x="10180" y="3540"/>
            <a:chExt cx="3102" cy="1087"/>
          </a:xfrm>
        </p:grpSpPr>
        <p:cxnSp>
          <p:nvCxnSpPr>
            <p:cNvPr id="33" name="直接连接符 23"/>
            <p:cNvCxnSpPr>
              <a:cxnSpLocks noChangeShapeType="1"/>
            </p:cNvCxnSpPr>
            <p:nvPr/>
          </p:nvCxnSpPr>
          <p:spPr bwMode="auto">
            <a:xfrm>
              <a:off x="10440" y="4627"/>
              <a:ext cx="2422" cy="0"/>
            </a:xfrm>
            <a:prstGeom prst="line">
              <a:avLst/>
            </a:prstGeom>
            <a:noFill/>
            <a:ln w="19050" cmpd="sng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矩形 49"/>
            <p:cNvSpPr/>
            <p:nvPr/>
          </p:nvSpPr>
          <p:spPr>
            <a:xfrm>
              <a:off x="10180" y="3540"/>
              <a:ext cx="3102" cy="6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瞿秋白</a:t>
              </a:r>
              <a:endParaRPr lang="zh-CN" altLang="en-US" sz="2000" b="1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39860" y="2228850"/>
            <a:ext cx="2045970" cy="721995"/>
            <a:chOff x="14236" y="3510"/>
            <a:chExt cx="3222" cy="1137"/>
          </a:xfrm>
        </p:grpSpPr>
        <p:cxnSp>
          <p:nvCxnSpPr>
            <p:cNvPr id="38" name="直接连接符 34"/>
            <p:cNvCxnSpPr>
              <a:cxnSpLocks noChangeShapeType="1"/>
            </p:cNvCxnSpPr>
            <p:nvPr/>
          </p:nvCxnSpPr>
          <p:spPr bwMode="auto">
            <a:xfrm>
              <a:off x="14681" y="4647"/>
              <a:ext cx="2236" cy="0"/>
            </a:xfrm>
            <a:prstGeom prst="line">
              <a:avLst/>
            </a:prstGeom>
            <a:noFill/>
            <a:ln w="19050" cmpd="sng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" name="矩形 50"/>
            <p:cNvSpPr/>
            <p:nvPr/>
          </p:nvSpPr>
          <p:spPr>
            <a:xfrm>
              <a:off x="14236" y="3510"/>
              <a:ext cx="3222" cy="6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雷锋</a:t>
              </a:r>
              <a:endParaRPr lang="zh-CN" altLang="en-US" sz="2000" b="1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ïšlíḍê"/>
          <p:cNvGrpSpPr/>
          <p:nvPr/>
        </p:nvGrpSpPr>
        <p:grpSpPr>
          <a:xfrm flipH="1">
            <a:off x="767508" y="5323788"/>
            <a:ext cx="2172375" cy="517059"/>
            <a:chOff x="3866477" y="2100617"/>
            <a:chExt cx="2455465" cy="584445"/>
          </a:xfrm>
        </p:grpSpPr>
        <p:sp>
          <p:nvSpPr>
            <p:cNvPr id="52" name="îṧḷîďé"/>
            <p:cNvSpPr/>
            <p:nvPr/>
          </p:nvSpPr>
          <p:spPr>
            <a:xfrm rot="5400000">
              <a:off x="5329610" y="1468822"/>
              <a:ext cx="44388" cy="1793289"/>
            </a:xfrm>
            <a:custGeom>
              <a:avLst/>
              <a:gdLst>
                <a:gd name="connsiteX0" fmla="*/ 44388 w 44388"/>
                <a:gd name="connsiteY0" fmla="*/ 0 h 1793289"/>
                <a:gd name="connsiteX1" fmla="*/ 44388 w 44388"/>
                <a:gd name="connsiteY1" fmla="*/ 1793289 h 1793289"/>
                <a:gd name="connsiteX2" fmla="*/ 0 w 44388"/>
                <a:gd name="connsiteY2" fmla="*/ 1748901 h 1793289"/>
                <a:gd name="connsiteX3" fmla="*/ 0 w 44388"/>
                <a:gd name="connsiteY3" fmla="*/ 44388 h 1793289"/>
                <a:gd name="connsiteX4" fmla="*/ 44388 w 44388"/>
                <a:gd name="connsiteY4" fmla="*/ 0 h 179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88" h="1793289">
                  <a:moveTo>
                    <a:pt x="44388" y="0"/>
                  </a:moveTo>
                  <a:lnTo>
                    <a:pt x="44388" y="1793289"/>
                  </a:lnTo>
                  <a:cubicBezTo>
                    <a:pt x="19873" y="1793289"/>
                    <a:pt x="0" y="1773416"/>
                    <a:pt x="0" y="1748901"/>
                  </a:cubicBezTo>
                  <a:lnTo>
                    <a:pt x="0" y="44388"/>
                  </a:lnTo>
                  <a:cubicBezTo>
                    <a:pt x="0" y="19873"/>
                    <a:pt x="19873" y="0"/>
                    <a:pt x="443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53" name="ïṩľíḋe"/>
            <p:cNvSpPr/>
            <p:nvPr/>
          </p:nvSpPr>
          <p:spPr>
            <a:xfrm rot="5400000" flipH="1">
              <a:off x="5329611" y="1513211"/>
              <a:ext cx="44388" cy="1793289"/>
            </a:xfrm>
            <a:custGeom>
              <a:avLst/>
              <a:gdLst>
                <a:gd name="connsiteX0" fmla="*/ 44388 w 44388"/>
                <a:gd name="connsiteY0" fmla="*/ 0 h 1793289"/>
                <a:gd name="connsiteX1" fmla="*/ 44388 w 44388"/>
                <a:gd name="connsiteY1" fmla="*/ 1793289 h 1793289"/>
                <a:gd name="connsiteX2" fmla="*/ 0 w 44388"/>
                <a:gd name="connsiteY2" fmla="*/ 1748901 h 1793289"/>
                <a:gd name="connsiteX3" fmla="*/ 0 w 44388"/>
                <a:gd name="connsiteY3" fmla="*/ 44388 h 1793289"/>
                <a:gd name="connsiteX4" fmla="*/ 44388 w 44388"/>
                <a:gd name="connsiteY4" fmla="*/ 0 h 179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88" h="1793289">
                  <a:moveTo>
                    <a:pt x="44388" y="0"/>
                  </a:moveTo>
                  <a:lnTo>
                    <a:pt x="44388" y="1793289"/>
                  </a:lnTo>
                  <a:cubicBezTo>
                    <a:pt x="19873" y="1793289"/>
                    <a:pt x="0" y="1773416"/>
                    <a:pt x="0" y="1748901"/>
                  </a:cubicBezTo>
                  <a:lnTo>
                    <a:pt x="0" y="44388"/>
                  </a:lnTo>
                  <a:cubicBezTo>
                    <a:pt x="0" y="19873"/>
                    <a:pt x="19873" y="0"/>
                    <a:pt x="4438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54" name="îśḻiḋê"/>
            <p:cNvSpPr/>
            <p:nvPr/>
          </p:nvSpPr>
          <p:spPr>
            <a:xfrm flipV="1">
              <a:off x="5860070" y="2409855"/>
              <a:ext cx="461872" cy="275207"/>
            </a:xfrm>
            <a:prstGeom prst="parallelogram">
              <a:avLst>
                <a:gd name="adj" fmla="val 57754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id="55" name="islîḑé"/>
            <p:cNvSpPr/>
            <p:nvPr/>
          </p:nvSpPr>
          <p:spPr>
            <a:xfrm rot="10800000" flipH="1" flipV="1">
              <a:off x="5860070" y="2100617"/>
              <a:ext cx="461872" cy="242655"/>
            </a:xfrm>
            <a:prstGeom prst="parallelogram">
              <a:avLst>
                <a:gd name="adj" fmla="val 65071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</a:p>
          </p:txBody>
        </p:sp>
        <p:grpSp>
          <p:nvGrpSpPr>
            <p:cNvPr id="56" name="íśľiḓe"/>
            <p:cNvGrpSpPr/>
            <p:nvPr/>
          </p:nvGrpSpPr>
          <p:grpSpPr>
            <a:xfrm>
              <a:off x="3866477" y="2203156"/>
              <a:ext cx="694951" cy="369007"/>
              <a:chOff x="4202966" y="2223442"/>
              <a:chExt cx="377885" cy="328441"/>
            </a:xfrm>
          </p:grpSpPr>
          <p:sp>
            <p:nvSpPr>
              <p:cNvPr id="57" name="ïşlîḑè"/>
              <p:cNvSpPr/>
              <p:nvPr/>
            </p:nvSpPr>
            <p:spPr>
              <a:xfrm rot="5400000" flipV="1">
                <a:off x="4320039" y="2291071"/>
                <a:ext cx="164221" cy="357403"/>
              </a:xfrm>
              <a:prstGeom prst="rtTriangle">
                <a:avLst/>
              </a:prstGeom>
              <a:solidFill>
                <a:srgbClr val="000000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</a:p>
            </p:txBody>
          </p:sp>
          <p:sp>
            <p:nvSpPr>
              <p:cNvPr id="58" name="íşļîďe"/>
              <p:cNvSpPr/>
              <p:nvPr/>
            </p:nvSpPr>
            <p:spPr>
              <a:xfrm rot="5400000" flipH="1" flipV="1">
                <a:off x="4320040" y="2126851"/>
                <a:ext cx="164220" cy="357403"/>
              </a:xfrm>
              <a:prstGeom prst="rtTriangle">
                <a:avLst/>
              </a:prstGeom>
              <a:solidFill>
                <a:srgbClr val="000000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</a:p>
            </p:txBody>
          </p:sp>
          <p:sp>
            <p:nvSpPr>
              <p:cNvPr id="59" name="î$ľiḍê"/>
              <p:cNvSpPr/>
              <p:nvPr/>
            </p:nvSpPr>
            <p:spPr>
              <a:xfrm rot="5400000" flipV="1">
                <a:off x="4299559" y="2291069"/>
                <a:ext cx="164219" cy="357403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</a:p>
            </p:txBody>
          </p:sp>
          <p:sp>
            <p:nvSpPr>
              <p:cNvPr id="60" name="îṩ1ïḍê"/>
              <p:cNvSpPr/>
              <p:nvPr/>
            </p:nvSpPr>
            <p:spPr>
              <a:xfrm rot="5400000" flipH="1" flipV="1">
                <a:off x="4299558" y="2126850"/>
                <a:ext cx="164219" cy="35740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</a:p>
            </p:txBody>
          </p:sp>
        </p:grpSp>
      </p:grpSp>
      <p:pic>
        <p:nvPicPr>
          <p:cNvPr id="20481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205" y="375285"/>
            <a:ext cx="4536440" cy="2548255"/>
          </a:xfrm>
          <a:prstGeom prst="rect">
            <a:avLst/>
          </a:prstGeom>
          <a:noFill/>
          <a:ln w="9525">
            <a:noFill/>
          </a:ln>
          <a:effectLst>
            <a:softEdge rad="317500"/>
          </a:effectLst>
        </p:spPr>
      </p:pic>
      <p:pic>
        <p:nvPicPr>
          <p:cNvPr id="16" name="图片 15" descr="微信图片_2022101810214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935" y="2605405"/>
            <a:ext cx="5539740" cy="249555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" name="图片 2" descr="微信图片_202210181021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3350" y="635635"/>
            <a:ext cx="3155950" cy="420497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483" y="6175114"/>
            <a:ext cx="743033" cy="479558"/>
          </a:xfrm>
          <a:prstGeom prst="rect">
            <a:avLst/>
          </a:prstGeom>
        </p:spPr>
      </p:pic>
      <p:pic>
        <p:nvPicPr>
          <p:cNvPr id="3" name="图片 2" descr="微信图片_202210171322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35" y="520700"/>
            <a:ext cx="4563745" cy="311975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1745" name="图片 1" descr="微信图片_2023050522172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7565" y="2572385"/>
            <a:ext cx="5153660" cy="2679065"/>
          </a:xfrm>
          <a:prstGeom prst="rect">
            <a:avLst/>
          </a:prstGeom>
          <a:noFill/>
          <a:ln w="9525">
            <a:noFill/>
          </a:ln>
          <a:effectLst>
            <a:softEdge rad="317500"/>
          </a:effectLst>
        </p:spPr>
      </p:pic>
      <p:pic>
        <p:nvPicPr>
          <p:cNvPr id="32769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0940" y="520700"/>
            <a:ext cx="5045710" cy="2633345"/>
          </a:xfrm>
          <a:prstGeom prst="rect">
            <a:avLst/>
          </a:prstGeom>
          <a:noFill/>
          <a:ln w="9525">
            <a:noFill/>
          </a:ln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280" y="96520"/>
            <a:ext cx="11013440" cy="4269740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A-文本框 28"/>
          <p:cNvSpPr txBox="1"/>
          <p:nvPr>
            <p:custDataLst>
              <p:tags r:id="rId1"/>
            </p:custDataLst>
          </p:nvPr>
        </p:nvSpPr>
        <p:spPr>
          <a:xfrm>
            <a:off x="1731814" y="1468295"/>
            <a:ext cx="872837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400" b="1" dirty="0">
                <a:ln w="31750">
                  <a:solidFill>
                    <a:schemeClr val="bg1"/>
                  </a:solidFill>
                </a:ln>
                <a:solidFill>
                  <a:srgbClr val="C00000"/>
                </a:solidFill>
                <a:latin typeface="方正悠黑体加粗" panose="02010600010101010101" charset="-122"/>
                <a:ea typeface="方正悠黑体加粗" panose="02010600010101010101" charset="-122"/>
              </a:rPr>
              <a:t>感 谢 聆 听</a:t>
            </a:r>
            <a:endParaRPr lang="zh-CN" altLang="en-US" sz="10400" b="1" dirty="0">
              <a:ln w="31750">
                <a:solidFill>
                  <a:schemeClr val="bg1"/>
                </a:solidFill>
              </a:ln>
              <a:solidFill>
                <a:srgbClr val="C00000"/>
              </a:solidFill>
              <a:latin typeface="方正悠黑体加粗" panose="02010600010101010101" charset="-122"/>
              <a:ea typeface="方正悠黑体加粗" panose="0201060001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5.2.5"/>
</p:tagLst>
</file>

<file path=ppt/tags/tag2.xml><?xml version="1.0" encoding="utf-8"?>
<p:tagLst xmlns:p="http://schemas.openxmlformats.org/presentationml/2006/main">
  <p:tag name="PA" val="v5.2.5"/>
</p:tagLst>
</file>

<file path=ppt/tags/tag3.xml><?xml version="1.0" encoding="utf-8"?>
<p:tagLst xmlns:p="http://schemas.openxmlformats.org/presentationml/2006/main">
  <p:tag name="PA" val="v5.2.5"/>
</p:tagLst>
</file>

<file path=ppt/tags/tag4.xml><?xml version="1.0" encoding="utf-8"?>
<p:tagLst xmlns:p="http://schemas.openxmlformats.org/presentationml/2006/main">
  <p:tag name="PA" val="v5.2.5"/>
</p:tagLst>
</file>

<file path=ppt/tags/tag5.xml><?xml version="1.0" encoding="utf-8"?>
<p:tagLst xmlns:p="http://schemas.openxmlformats.org/presentationml/2006/main">
  <p:tag name="PA" val="v5.2.5"/>
</p:tagLst>
</file>

<file path=ppt/tags/tag6.xml><?xml version="1.0" encoding="utf-8"?>
<p:tagLst xmlns:p="http://schemas.openxmlformats.org/presentationml/2006/main">
  <p:tag name="PA" val="v5.2.5"/>
</p:tagLst>
</file>

<file path=ppt/tags/tag7.xml><?xml version="1.0" encoding="utf-8"?>
<p:tagLst xmlns:p="http://schemas.openxmlformats.org/presentationml/2006/main">
  <p:tag name="PA" val="v5.2.5"/>
</p:tagLst>
</file>

<file path=ppt/tags/tag8.xml><?xml version="1.0" encoding="utf-8"?>
<p:tagLst xmlns:p="http://schemas.openxmlformats.org/presentationml/2006/main">
  <p:tag name="PA" val="v5.2.5"/>
</p:tagLst>
</file>

<file path=ppt/tags/tag9.xml><?xml version="1.0" encoding="utf-8"?>
<p:tagLst xmlns:p="http://schemas.openxmlformats.org/presentationml/2006/main">
  <p:tag name="PA" val="v5.2.5"/>
</p:tagLst>
</file>

<file path=ppt/tags/tag10.xml><?xml version="1.0" encoding="utf-8"?>
<p:tagLst xmlns:p="http://schemas.openxmlformats.org/presentationml/2006/main">
  <p:tag name="KSO_WPP_MARK_KEY" val="c372b932-ee6f-46ce-bf64-199f2cdb4850"/>
  <p:tag name="COMMONDATA" val="eyJoZGlkIjoiYmM5ZWE0ODQ0NGQ3NTQxYWU0NmEyMDAzMzI2M2MwZGIifQ=="/>
</p:tagLst>
</file>

<file path=ppt/theme/theme1.xml><?xml version="1.0" encoding="utf-8"?>
<a:theme xmlns:a="http://schemas.openxmlformats.org/drawingml/2006/main" name="涂豆思">
  <a:themeElements>
    <a:clrScheme name="涂豆思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C00000"/>
      </a:accent4>
      <a:accent5>
        <a:srgbClr val="7F7F7F"/>
      </a:accent5>
      <a:accent6>
        <a:srgbClr val="ED7D31"/>
      </a:accent6>
      <a:hlink>
        <a:srgbClr val="C00000"/>
      </a:hlink>
      <a:folHlink>
        <a:srgbClr val="C00000"/>
      </a:folHlink>
    </a:clrScheme>
    <a:fontScheme name="涂豆思">
      <a:majorFont>
        <a:latin typeface="方正悠黑体加粗"/>
        <a:ea typeface="方正悠黑体加粗"/>
        <a:cs typeface=""/>
      </a:majorFont>
      <a:minorFont>
        <a:latin typeface="思源黑体 CN Normal"/>
        <a:ea typeface="思源黑体 CN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421</Words>
  <Application>WPS 演示</Application>
  <PresentationFormat>宽屏</PresentationFormat>
  <Paragraphs>71</Paragraphs>
  <Slides>13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华文新魏</vt:lpstr>
      <vt:lpstr>方正字迹-曾柏求新魏碑简体</vt:lpstr>
      <vt:lpstr>Calibri</vt:lpstr>
      <vt:lpstr>字体视界-NEW魏碑体</vt:lpstr>
      <vt:lpstr>Calibri</vt:lpstr>
      <vt:lpstr>等线</vt:lpstr>
      <vt:lpstr>方正悠黑体加粗</vt:lpstr>
      <vt:lpstr>黑体</vt:lpstr>
      <vt:lpstr>思源黑体 CN Normal</vt:lpstr>
      <vt:lpstr>Arial Unicode MS</vt:lpstr>
      <vt:lpstr>思源黑体 CN Light</vt:lpstr>
      <vt:lpstr>涂豆思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不忘初心践行四讲四有党政课件PPT模板</dc:title>
  <dc:creator>1036609922@qq.com</dc:creator>
  <cp:lastModifiedBy>xxzx</cp:lastModifiedBy>
  <cp:revision>226</cp:revision>
  <dcterms:created xsi:type="dcterms:W3CDTF">2019-06-04T06:04:00Z</dcterms:created>
  <dcterms:modified xsi:type="dcterms:W3CDTF">2023-06-02T02:34:44Z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D5E90D3E0DAA476E9314FF7FE0977397_12</vt:lpwstr>
  </property>
</Properties>
</file>