
<file path=[Content_Types].xml><?xml version="1.0" encoding="utf-8"?>
<Types xmlns="http://schemas.openxmlformats.org/package/2006/content-types">
  <Default Extension="jpeg" ContentType="image/jpe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3"/>
  </p:sldMasterIdLst>
  <p:notesMasterIdLst>
    <p:notesMasterId r:id="rId14"/>
  </p:notesMasterIdLst>
  <p:sldIdLst>
    <p:sldId id="256" r:id="rId4"/>
    <p:sldId id="260" r:id="rId5"/>
    <p:sldId id="261" r:id="rId6"/>
    <p:sldId id="268" r:id="rId7"/>
    <p:sldId id="271" r:id="rId8"/>
    <p:sldId id="262" r:id="rId9"/>
    <p:sldId id="273" r:id="rId10"/>
    <p:sldId id="263" r:id="rId11"/>
    <p:sldId id="274" r:id="rId12"/>
    <p:sldId id="276" r:id="rId13"/>
    <p:sldId id="275" r:id="rId15"/>
  </p:sldIdLst>
  <p:sldSz cx="12192000" cy="6858000"/>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9" Type="http://schemas.openxmlformats.org/officeDocument/2006/relationships/tags" Target="tags/tag383.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1.xml"/><Relationship Id="rId14" Type="http://schemas.openxmlformats.org/officeDocument/2006/relationships/notesMaster" Target="notesMasters/notesMaster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A12E64-FB4B-42C9-BF78-C8593A587FB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image" Target="../media/image3.png"/><Relationship Id="rId7" Type="http://schemas.openxmlformats.org/officeDocument/2006/relationships/tags" Target="../tags/tag4.xml"/><Relationship Id="rId6" Type="http://schemas.openxmlformats.org/officeDocument/2006/relationships/image" Target="../media/image2.png"/><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jpeg"/><Relationship Id="rId23" Type="http://schemas.openxmlformats.org/officeDocument/2006/relationships/image" Target="../media/image6.png"/><Relationship Id="rId22" Type="http://schemas.openxmlformats.org/officeDocument/2006/relationships/tags" Target="../tags/tag16.xml"/><Relationship Id="rId21" Type="http://schemas.openxmlformats.org/officeDocument/2006/relationships/image" Target="../media/image5.png"/><Relationship Id="rId20" Type="http://schemas.openxmlformats.org/officeDocument/2006/relationships/tags" Target="../tags/tag15.xml"/><Relationship Id="rId2" Type="http://schemas.openxmlformats.org/officeDocument/2006/relationships/tags" Target="../tags/tag1.xml"/><Relationship Id="rId19" Type="http://schemas.openxmlformats.org/officeDocument/2006/relationships/tags" Target="../tags/tag14.xml"/><Relationship Id="rId18" Type="http://schemas.openxmlformats.org/officeDocument/2006/relationships/tags" Target="../tags/tag13.xml"/><Relationship Id="rId17" Type="http://schemas.openxmlformats.org/officeDocument/2006/relationships/image" Target="../media/image4.png"/><Relationship Id="rId16" Type="http://schemas.openxmlformats.org/officeDocument/2006/relationships/tags" Target="../tags/tag12.xml"/><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tags" Target="../tags/tag9.xml"/><Relationship Id="rId12" Type="http://schemas.openxmlformats.org/officeDocument/2006/relationships/tags" Target="../tags/tag8.xml"/><Relationship Id="rId11" Type="http://schemas.openxmlformats.org/officeDocument/2006/relationships/tags" Target="../tags/tag7.xml"/><Relationship Id="rId10" Type="http://schemas.openxmlformats.org/officeDocument/2006/relationships/tags" Target="../tags/tag6.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image" Target="../media/image1.jpeg"/><Relationship Id="rId2" Type="http://schemas.openxmlformats.org/officeDocument/2006/relationships/tags" Target="../tags/tag22.xml"/><Relationship Id="rId18" Type="http://schemas.openxmlformats.org/officeDocument/2006/relationships/tags" Target="../tags/tag36.xml"/><Relationship Id="rId17" Type="http://schemas.openxmlformats.org/officeDocument/2006/relationships/tags" Target="../tags/tag35.xml"/><Relationship Id="rId16" Type="http://schemas.openxmlformats.org/officeDocument/2006/relationships/tags" Target="../tags/tag34.xml"/><Relationship Id="rId15" Type="http://schemas.openxmlformats.org/officeDocument/2006/relationships/tags" Target="../tags/tag33.xml"/><Relationship Id="rId14" Type="http://schemas.openxmlformats.org/officeDocument/2006/relationships/tags" Target="../tags/tag32.xml"/><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tags" Target="../tags/tag49.xml"/><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56.xml"/><Relationship Id="rId7" Type="http://schemas.openxmlformats.org/officeDocument/2006/relationships/tags" Target="../tags/tag55.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image" Target="../media/image1.jpeg"/><Relationship Id="rId2" Type="http://schemas.openxmlformats.org/officeDocument/2006/relationships/tags" Target="../tags/tag5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74.xml"/><Relationship Id="rId4" Type="http://schemas.openxmlformats.org/officeDocument/2006/relationships/tags" Target="../tags/tag73.xml"/><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80.xml"/><Relationship Id="rId8" Type="http://schemas.openxmlformats.org/officeDocument/2006/relationships/image" Target="../media/image4.png"/><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image" Target="../media/image1.jpeg"/><Relationship Id="rId21" Type="http://schemas.openxmlformats.org/officeDocument/2006/relationships/tags" Target="../tags/tag89.xml"/><Relationship Id="rId20" Type="http://schemas.openxmlformats.org/officeDocument/2006/relationships/tags" Target="../tags/tag88.xml"/><Relationship Id="rId2" Type="http://schemas.openxmlformats.org/officeDocument/2006/relationships/tags" Target="../tags/tag75.xml"/><Relationship Id="rId19" Type="http://schemas.openxmlformats.org/officeDocument/2006/relationships/tags" Target="../tags/tag87.xml"/><Relationship Id="rId18" Type="http://schemas.openxmlformats.org/officeDocument/2006/relationships/tags" Target="../tags/tag86.xml"/><Relationship Id="rId17" Type="http://schemas.openxmlformats.org/officeDocument/2006/relationships/tags" Target="../tags/tag85.xml"/><Relationship Id="rId16" Type="http://schemas.openxmlformats.org/officeDocument/2006/relationships/image" Target="../media/image2.png"/><Relationship Id="rId15" Type="http://schemas.openxmlformats.org/officeDocument/2006/relationships/tags" Target="../tags/tag84.xml"/><Relationship Id="rId14" Type="http://schemas.openxmlformats.org/officeDocument/2006/relationships/image" Target="../media/image8.png"/><Relationship Id="rId13" Type="http://schemas.openxmlformats.org/officeDocument/2006/relationships/tags" Target="../tags/tag83.xml"/><Relationship Id="rId12" Type="http://schemas.openxmlformats.org/officeDocument/2006/relationships/image" Target="../media/image5.png"/><Relationship Id="rId11" Type="http://schemas.openxmlformats.org/officeDocument/2006/relationships/tags" Target="../tags/tag82.xml"/><Relationship Id="rId10" Type="http://schemas.openxmlformats.org/officeDocument/2006/relationships/tags" Target="../tags/tag81.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95.xml"/><Relationship Id="rId7" Type="http://schemas.openxmlformats.org/officeDocument/2006/relationships/tags" Target="../tags/tag94.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image" Target="../media/image8.png"/><Relationship Id="rId2" Type="http://schemas.openxmlformats.org/officeDocument/2006/relationships/tags" Target="../tags/tag90.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image" Target="../media/image9.png"/><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109.xml"/><Relationship Id="rId8" Type="http://schemas.openxmlformats.org/officeDocument/2006/relationships/tags" Target="../tags/tag108.xml"/><Relationship Id="rId7" Type="http://schemas.openxmlformats.org/officeDocument/2006/relationships/tags" Target="../tags/tag107.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image" Target="../media/image10.png"/><Relationship Id="rId2" Type="http://schemas.openxmlformats.org/officeDocument/2006/relationships/tags" Target="../tags/tag103.xml"/><Relationship Id="rId10" Type="http://schemas.openxmlformats.org/officeDocument/2006/relationships/tags" Target="../tags/tag110.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17.xml"/><Relationship Id="rId8" Type="http://schemas.openxmlformats.org/officeDocument/2006/relationships/tags" Target="../tags/tag116.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image" Target="../media/image11.png"/><Relationship Id="rId2" Type="http://schemas.openxmlformats.org/officeDocument/2006/relationships/tags" Target="../tags/tag111.xml"/><Relationship Id="rId10" Type="http://schemas.openxmlformats.org/officeDocument/2006/relationships/tags" Target="../tags/tag118.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25.xml"/><Relationship Id="rId8" Type="http://schemas.openxmlformats.org/officeDocument/2006/relationships/tags" Target="../tags/tag124.xml"/><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image" Target="../media/image12.png"/><Relationship Id="rId2" Type="http://schemas.openxmlformats.org/officeDocument/2006/relationships/tags" Target="../tags/tag119.xml"/><Relationship Id="rId10" Type="http://schemas.openxmlformats.org/officeDocument/2006/relationships/tags" Target="../tags/tag126.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34.xml"/><Relationship Id="rId8" Type="http://schemas.openxmlformats.org/officeDocument/2006/relationships/tags" Target="../tags/tag133.xml"/><Relationship Id="rId7" Type="http://schemas.openxmlformats.org/officeDocument/2006/relationships/tags" Target="../tags/tag132.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tags" Target="../tags/tag127.xml"/><Relationship Id="rId12" Type="http://schemas.openxmlformats.org/officeDocument/2006/relationships/image" Target="../media/image13.png"/><Relationship Id="rId11" Type="http://schemas.openxmlformats.org/officeDocument/2006/relationships/tags" Target="../tags/tag136.xml"/><Relationship Id="rId10" Type="http://schemas.openxmlformats.org/officeDocument/2006/relationships/tags" Target="../tags/tag135.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42.xml"/><Relationship Id="rId8" Type="http://schemas.openxmlformats.org/officeDocument/2006/relationships/tags" Target="../tags/tag141.xml"/><Relationship Id="rId7" Type="http://schemas.openxmlformats.org/officeDocument/2006/relationships/tags" Target="../tags/tag140.xml"/><Relationship Id="rId6" Type="http://schemas.openxmlformats.org/officeDocument/2006/relationships/image" Target="../media/image3.png"/><Relationship Id="rId5" Type="http://schemas.openxmlformats.org/officeDocument/2006/relationships/tags" Target="../tags/tag139.xml"/><Relationship Id="rId4" Type="http://schemas.openxmlformats.org/officeDocument/2006/relationships/tags" Target="../tags/tag138.xml"/><Relationship Id="rId3" Type="http://schemas.openxmlformats.org/officeDocument/2006/relationships/tags" Target="../tags/tag137.xml"/><Relationship Id="rId2" Type="http://schemas.openxmlformats.org/officeDocument/2006/relationships/image" Target="../media/image1.jpeg"/><Relationship Id="rId13" Type="http://schemas.openxmlformats.org/officeDocument/2006/relationships/image" Target="../media/image14.png"/><Relationship Id="rId12" Type="http://schemas.openxmlformats.org/officeDocument/2006/relationships/tags" Target="../tags/tag145.xml"/><Relationship Id="rId11" Type="http://schemas.openxmlformats.org/officeDocument/2006/relationships/tags" Target="../tags/tag144.xml"/><Relationship Id="rId10" Type="http://schemas.openxmlformats.org/officeDocument/2006/relationships/tags" Target="../tags/tag143.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tags" Target="../tags/tag155.xml"/><Relationship Id="rId7" Type="http://schemas.openxmlformats.org/officeDocument/2006/relationships/image" Target="../media/image17.png"/><Relationship Id="rId6" Type="http://schemas.openxmlformats.org/officeDocument/2006/relationships/tags" Target="../tags/tag154.xml"/><Relationship Id="rId5" Type="http://schemas.openxmlformats.org/officeDocument/2006/relationships/image" Target="../media/image16.png"/><Relationship Id="rId4" Type="http://schemas.openxmlformats.org/officeDocument/2006/relationships/tags" Target="../tags/tag153.xml"/><Relationship Id="rId3" Type="http://schemas.openxmlformats.org/officeDocument/2006/relationships/image" Target="../media/image15.jpeg"/><Relationship Id="rId2" Type="http://schemas.openxmlformats.org/officeDocument/2006/relationships/tags" Target="../tags/tag152.xml"/><Relationship Id="rId14" Type="http://schemas.openxmlformats.org/officeDocument/2006/relationships/tags" Target="../tags/tag160.xml"/><Relationship Id="rId13" Type="http://schemas.openxmlformats.org/officeDocument/2006/relationships/tags" Target="../tags/tag159.xml"/><Relationship Id="rId12" Type="http://schemas.openxmlformats.org/officeDocument/2006/relationships/tags" Target="../tags/tag158.xml"/><Relationship Id="rId11" Type="http://schemas.openxmlformats.org/officeDocument/2006/relationships/tags" Target="../tags/tag157.xml"/><Relationship Id="rId10" Type="http://schemas.openxmlformats.org/officeDocument/2006/relationships/tags" Target="../tags/tag156.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170.xml"/><Relationship Id="rId8" Type="http://schemas.openxmlformats.org/officeDocument/2006/relationships/tags" Target="../tags/tag169.xml"/><Relationship Id="rId7" Type="http://schemas.openxmlformats.org/officeDocument/2006/relationships/image" Target="../media/image21.png"/><Relationship Id="rId6" Type="http://schemas.openxmlformats.org/officeDocument/2006/relationships/tags" Target="../tags/tag168.xml"/><Relationship Id="rId5" Type="http://schemas.openxmlformats.org/officeDocument/2006/relationships/image" Target="../media/image20.png"/><Relationship Id="rId4" Type="http://schemas.openxmlformats.org/officeDocument/2006/relationships/tags" Target="../tags/tag167.xml"/><Relationship Id="rId3" Type="http://schemas.openxmlformats.org/officeDocument/2006/relationships/image" Target="../media/image19.jpeg"/><Relationship Id="rId2" Type="http://schemas.openxmlformats.org/officeDocument/2006/relationships/tags" Target="../tags/tag166.xml"/><Relationship Id="rId12" Type="http://schemas.openxmlformats.org/officeDocument/2006/relationships/tags" Target="../tags/tag173.xml"/><Relationship Id="rId11" Type="http://schemas.openxmlformats.org/officeDocument/2006/relationships/tags" Target="../tags/tag172.xml"/><Relationship Id="rId10" Type="http://schemas.openxmlformats.org/officeDocument/2006/relationships/tags" Target="../tags/tag171.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7" Type="http://schemas.openxmlformats.org/officeDocument/2006/relationships/tags" Target="../tags/tag179.xml"/><Relationship Id="rId6" Type="http://schemas.openxmlformats.org/officeDocument/2006/relationships/tags" Target="../tags/tag178.xml"/><Relationship Id="rId5" Type="http://schemas.openxmlformats.org/officeDocument/2006/relationships/tags" Target="../tags/tag177.xml"/><Relationship Id="rId4" Type="http://schemas.openxmlformats.org/officeDocument/2006/relationships/tags" Target="../tags/tag176.xml"/><Relationship Id="rId3" Type="http://schemas.openxmlformats.org/officeDocument/2006/relationships/tags" Target="../tags/tag175.xml"/><Relationship Id="rId2" Type="http://schemas.openxmlformats.org/officeDocument/2006/relationships/tags" Target="../tags/tag174.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87.xml"/><Relationship Id="rId8" Type="http://schemas.openxmlformats.org/officeDocument/2006/relationships/tags" Target="../tags/tag186.xml"/><Relationship Id="rId7" Type="http://schemas.openxmlformats.org/officeDocument/2006/relationships/tags" Target="../tags/tag185.xml"/><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tags" Target="../tags/tag182.xml"/><Relationship Id="rId3" Type="http://schemas.openxmlformats.org/officeDocument/2006/relationships/tags" Target="../tags/tag181.xml"/><Relationship Id="rId2" Type="http://schemas.openxmlformats.org/officeDocument/2006/relationships/tags" Target="../tags/tag180.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192.xml"/><Relationship Id="rId8" Type="http://schemas.openxmlformats.org/officeDocument/2006/relationships/tags" Target="../tags/tag191.xml"/><Relationship Id="rId7" Type="http://schemas.openxmlformats.org/officeDocument/2006/relationships/image" Target="../media/image21.png"/><Relationship Id="rId6" Type="http://schemas.openxmlformats.org/officeDocument/2006/relationships/tags" Target="../tags/tag190.xml"/><Relationship Id="rId5" Type="http://schemas.openxmlformats.org/officeDocument/2006/relationships/image" Target="../media/image20.png"/><Relationship Id="rId4" Type="http://schemas.openxmlformats.org/officeDocument/2006/relationships/tags" Target="../tags/tag189.xml"/><Relationship Id="rId3" Type="http://schemas.openxmlformats.org/officeDocument/2006/relationships/image" Target="../media/image19.jpeg"/><Relationship Id="rId2" Type="http://schemas.openxmlformats.org/officeDocument/2006/relationships/tags" Target="../tags/tag188.xml"/><Relationship Id="rId11" Type="http://schemas.openxmlformats.org/officeDocument/2006/relationships/tags" Target="../tags/tag194.xml"/><Relationship Id="rId10" Type="http://schemas.openxmlformats.org/officeDocument/2006/relationships/tags" Target="../tags/tag193.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4" Type="http://schemas.openxmlformats.org/officeDocument/2006/relationships/tags" Target="../tags/tag197.xml"/><Relationship Id="rId3" Type="http://schemas.openxmlformats.org/officeDocument/2006/relationships/tags" Target="../tags/tag196.xml"/><Relationship Id="rId2" Type="http://schemas.openxmlformats.org/officeDocument/2006/relationships/tags" Target="../tags/tag195.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203.xml"/><Relationship Id="rId6" Type="http://schemas.openxmlformats.org/officeDocument/2006/relationships/tags" Target="../tags/tag202.xml"/><Relationship Id="rId5" Type="http://schemas.openxmlformats.org/officeDocument/2006/relationships/tags" Target="../tags/tag201.xml"/><Relationship Id="rId4" Type="http://schemas.openxmlformats.org/officeDocument/2006/relationships/tags" Target="../tags/tag200.xml"/><Relationship Id="rId3" Type="http://schemas.openxmlformats.org/officeDocument/2006/relationships/tags" Target="../tags/tag199.xml"/><Relationship Id="rId2" Type="http://schemas.openxmlformats.org/officeDocument/2006/relationships/tags" Target="../tags/tag198.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6" Type="http://schemas.openxmlformats.org/officeDocument/2006/relationships/tags" Target="../tags/tag208.xml"/><Relationship Id="rId5" Type="http://schemas.openxmlformats.org/officeDocument/2006/relationships/tags" Target="../tags/tag207.xml"/><Relationship Id="rId4" Type="http://schemas.openxmlformats.org/officeDocument/2006/relationships/tags" Target="../tags/tag206.xml"/><Relationship Id="rId3" Type="http://schemas.openxmlformats.org/officeDocument/2006/relationships/tags" Target="../tags/tag205.xml"/><Relationship Id="rId2" Type="http://schemas.openxmlformats.org/officeDocument/2006/relationships/tags" Target="../tags/tag204.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5" Type="http://schemas.openxmlformats.org/officeDocument/2006/relationships/tags" Target="../tags/tag212.xml"/><Relationship Id="rId4" Type="http://schemas.openxmlformats.org/officeDocument/2006/relationships/tags" Target="../tags/tag211.xml"/><Relationship Id="rId3" Type="http://schemas.openxmlformats.org/officeDocument/2006/relationships/tags" Target="../tags/tag210.xml"/><Relationship Id="rId2" Type="http://schemas.openxmlformats.org/officeDocument/2006/relationships/tags" Target="../tags/tag209.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tags" Target="../tags/tag216.xml"/><Relationship Id="rId7" Type="http://schemas.openxmlformats.org/officeDocument/2006/relationships/image" Target="../media/image17.png"/><Relationship Id="rId6" Type="http://schemas.openxmlformats.org/officeDocument/2006/relationships/tags" Target="../tags/tag215.xml"/><Relationship Id="rId5" Type="http://schemas.openxmlformats.org/officeDocument/2006/relationships/image" Target="../media/image16.png"/><Relationship Id="rId4" Type="http://schemas.openxmlformats.org/officeDocument/2006/relationships/tags" Target="../tags/tag214.xml"/><Relationship Id="rId3" Type="http://schemas.openxmlformats.org/officeDocument/2006/relationships/image" Target="../media/image15.jpeg"/><Relationship Id="rId2" Type="http://schemas.openxmlformats.org/officeDocument/2006/relationships/tags" Target="../tags/tag213.xml"/><Relationship Id="rId14" Type="http://schemas.openxmlformats.org/officeDocument/2006/relationships/tags" Target="../tags/tag221.xml"/><Relationship Id="rId13" Type="http://schemas.openxmlformats.org/officeDocument/2006/relationships/tags" Target="../tags/tag220.xml"/><Relationship Id="rId12" Type="http://schemas.openxmlformats.org/officeDocument/2006/relationships/tags" Target="../tags/tag219.xml"/><Relationship Id="rId11" Type="http://schemas.openxmlformats.org/officeDocument/2006/relationships/tags" Target="../tags/tag218.xml"/><Relationship Id="rId10" Type="http://schemas.openxmlformats.org/officeDocument/2006/relationships/tags" Target="../tags/tag217.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226.xml"/><Relationship Id="rId8" Type="http://schemas.openxmlformats.org/officeDocument/2006/relationships/tags" Target="../tags/tag225.xml"/><Relationship Id="rId7" Type="http://schemas.openxmlformats.org/officeDocument/2006/relationships/image" Target="../media/image20.png"/><Relationship Id="rId6" Type="http://schemas.openxmlformats.org/officeDocument/2006/relationships/tags" Target="../tags/tag224.xml"/><Relationship Id="rId5" Type="http://schemas.openxmlformats.org/officeDocument/2006/relationships/image" Target="../media/image22.png"/><Relationship Id="rId4" Type="http://schemas.openxmlformats.org/officeDocument/2006/relationships/tags" Target="../tags/tag223.xml"/><Relationship Id="rId3" Type="http://schemas.openxmlformats.org/officeDocument/2006/relationships/image" Target="../media/image19.jpeg"/><Relationship Id="rId2" Type="http://schemas.openxmlformats.org/officeDocument/2006/relationships/tags" Target="../tags/tag222.xml"/><Relationship Id="rId11" Type="http://schemas.openxmlformats.org/officeDocument/2006/relationships/tags" Target="../tags/tag228.xml"/><Relationship Id="rId10" Type="http://schemas.openxmlformats.org/officeDocument/2006/relationships/tags" Target="../tags/tag227.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233.xml"/><Relationship Id="rId8" Type="http://schemas.openxmlformats.org/officeDocument/2006/relationships/image" Target="../media/image25.png"/><Relationship Id="rId7" Type="http://schemas.openxmlformats.org/officeDocument/2006/relationships/tags" Target="../tags/tag232.xml"/><Relationship Id="rId6" Type="http://schemas.openxmlformats.org/officeDocument/2006/relationships/image" Target="../media/image24.png"/><Relationship Id="rId5" Type="http://schemas.openxmlformats.org/officeDocument/2006/relationships/tags" Target="../tags/tag231.xml"/><Relationship Id="rId4" Type="http://schemas.openxmlformats.org/officeDocument/2006/relationships/image" Target="../media/image23.png"/><Relationship Id="rId3" Type="http://schemas.openxmlformats.org/officeDocument/2006/relationships/tags" Target="../tags/tag230.xml"/><Relationship Id="rId2" Type="http://schemas.openxmlformats.org/officeDocument/2006/relationships/tags" Target="../tags/tag229.xml"/><Relationship Id="rId15" Type="http://schemas.openxmlformats.org/officeDocument/2006/relationships/image" Target="../media/image26.png"/><Relationship Id="rId14" Type="http://schemas.openxmlformats.org/officeDocument/2006/relationships/tags" Target="../tags/tag238.xml"/><Relationship Id="rId13" Type="http://schemas.openxmlformats.org/officeDocument/2006/relationships/tags" Target="../tags/tag237.xml"/><Relationship Id="rId12" Type="http://schemas.openxmlformats.org/officeDocument/2006/relationships/tags" Target="../tags/tag236.xml"/><Relationship Id="rId11" Type="http://schemas.openxmlformats.org/officeDocument/2006/relationships/tags" Target="../tags/tag235.xml"/><Relationship Id="rId10" Type="http://schemas.openxmlformats.org/officeDocument/2006/relationships/tags" Target="../tags/tag234.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243.xml"/><Relationship Id="rId8" Type="http://schemas.openxmlformats.org/officeDocument/2006/relationships/tags" Target="../tags/tag242.xml"/><Relationship Id="rId7" Type="http://schemas.openxmlformats.org/officeDocument/2006/relationships/image" Target="../media/image25.png"/><Relationship Id="rId6" Type="http://schemas.openxmlformats.org/officeDocument/2006/relationships/tags" Target="../tags/tag241.xml"/><Relationship Id="rId5" Type="http://schemas.openxmlformats.org/officeDocument/2006/relationships/image" Target="../media/image24.png"/><Relationship Id="rId4" Type="http://schemas.openxmlformats.org/officeDocument/2006/relationships/tags" Target="../tags/tag240.xml"/><Relationship Id="rId3" Type="http://schemas.openxmlformats.org/officeDocument/2006/relationships/image" Target="../media/image23.png"/><Relationship Id="rId2" Type="http://schemas.openxmlformats.org/officeDocument/2006/relationships/tags" Target="../tags/tag239.xml"/><Relationship Id="rId16" Type="http://schemas.openxmlformats.org/officeDocument/2006/relationships/tags" Target="../tags/tag249.xml"/><Relationship Id="rId15" Type="http://schemas.openxmlformats.org/officeDocument/2006/relationships/tags" Target="../tags/tag248.xml"/><Relationship Id="rId14" Type="http://schemas.openxmlformats.org/officeDocument/2006/relationships/tags" Target="../tags/tag247.xml"/><Relationship Id="rId13" Type="http://schemas.openxmlformats.org/officeDocument/2006/relationships/tags" Target="../tags/tag246.xml"/><Relationship Id="rId12" Type="http://schemas.openxmlformats.org/officeDocument/2006/relationships/tags" Target="../tags/tag245.xml"/><Relationship Id="rId11" Type="http://schemas.openxmlformats.org/officeDocument/2006/relationships/tags" Target="../tags/tag244.xml"/><Relationship Id="rId10"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tags" Target="../tags/tag253.xml"/><Relationship Id="rId7" Type="http://schemas.openxmlformats.org/officeDocument/2006/relationships/image" Target="../media/image6.png"/><Relationship Id="rId6" Type="http://schemas.openxmlformats.org/officeDocument/2006/relationships/tags" Target="../tags/tag252.xml"/><Relationship Id="rId5" Type="http://schemas.openxmlformats.org/officeDocument/2006/relationships/image" Target="../media/image24.png"/><Relationship Id="rId4" Type="http://schemas.openxmlformats.org/officeDocument/2006/relationships/tags" Target="../tags/tag251.xml"/><Relationship Id="rId3" Type="http://schemas.openxmlformats.org/officeDocument/2006/relationships/image" Target="../media/image23.png"/><Relationship Id="rId2" Type="http://schemas.openxmlformats.org/officeDocument/2006/relationships/tags" Target="../tags/tag250.xml"/><Relationship Id="rId16" Type="http://schemas.openxmlformats.org/officeDocument/2006/relationships/tags" Target="../tags/tag260.xml"/><Relationship Id="rId15" Type="http://schemas.openxmlformats.org/officeDocument/2006/relationships/tags" Target="../tags/tag259.xml"/><Relationship Id="rId14" Type="http://schemas.openxmlformats.org/officeDocument/2006/relationships/tags" Target="../tags/tag258.xml"/><Relationship Id="rId13" Type="http://schemas.openxmlformats.org/officeDocument/2006/relationships/tags" Target="../tags/tag257.xml"/><Relationship Id="rId12" Type="http://schemas.openxmlformats.org/officeDocument/2006/relationships/tags" Target="../tags/tag256.xml"/><Relationship Id="rId11" Type="http://schemas.openxmlformats.org/officeDocument/2006/relationships/tags" Target="../tags/tag255.xml"/><Relationship Id="rId10" Type="http://schemas.openxmlformats.org/officeDocument/2006/relationships/tags" Target="../tags/tag254.xml"/><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9" Type="http://schemas.openxmlformats.org/officeDocument/2006/relationships/image" Target="../media/image24.png"/><Relationship Id="rId8" Type="http://schemas.openxmlformats.org/officeDocument/2006/relationships/tags" Target="../tags/tag264.xml"/><Relationship Id="rId7" Type="http://schemas.openxmlformats.org/officeDocument/2006/relationships/image" Target="../media/image26.png"/><Relationship Id="rId6" Type="http://schemas.openxmlformats.org/officeDocument/2006/relationships/tags" Target="../tags/tag263.xml"/><Relationship Id="rId5" Type="http://schemas.openxmlformats.org/officeDocument/2006/relationships/image" Target="../media/image6.png"/><Relationship Id="rId4" Type="http://schemas.openxmlformats.org/officeDocument/2006/relationships/tags" Target="../tags/tag262.xml"/><Relationship Id="rId3" Type="http://schemas.openxmlformats.org/officeDocument/2006/relationships/image" Target="../media/image23.png"/><Relationship Id="rId2" Type="http://schemas.openxmlformats.org/officeDocument/2006/relationships/tags" Target="../tags/tag261.xml"/><Relationship Id="rId16" Type="http://schemas.openxmlformats.org/officeDocument/2006/relationships/tags" Target="../tags/tag271.xml"/><Relationship Id="rId15" Type="http://schemas.openxmlformats.org/officeDocument/2006/relationships/tags" Target="../tags/tag270.xml"/><Relationship Id="rId14" Type="http://schemas.openxmlformats.org/officeDocument/2006/relationships/tags" Target="../tags/tag269.xml"/><Relationship Id="rId13" Type="http://schemas.openxmlformats.org/officeDocument/2006/relationships/tags" Target="../tags/tag268.xml"/><Relationship Id="rId12" Type="http://schemas.openxmlformats.org/officeDocument/2006/relationships/tags" Target="../tags/tag267.xml"/><Relationship Id="rId11" Type="http://schemas.openxmlformats.org/officeDocument/2006/relationships/tags" Target="../tags/tag266.xml"/><Relationship Id="rId10" Type="http://schemas.openxmlformats.org/officeDocument/2006/relationships/tags" Target="../tags/tag265.xml"/><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tags" Target="../tags/tag275.xml"/><Relationship Id="rId7" Type="http://schemas.openxmlformats.org/officeDocument/2006/relationships/image" Target="../media/image25.png"/><Relationship Id="rId6" Type="http://schemas.openxmlformats.org/officeDocument/2006/relationships/tags" Target="../tags/tag274.xml"/><Relationship Id="rId5" Type="http://schemas.openxmlformats.org/officeDocument/2006/relationships/image" Target="../media/image24.png"/><Relationship Id="rId4" Type="http://schemas.openxmlformats.org/officeDocument/2006/relationships/tags" Target="../tags/tag273.xml"/><Relationship Id="rId3" Type="http://schemas.openxmlformats.org/officeDocument/2006/relationships/image" Target="../media/image23.png"/><Relationship Id="rId2" Type="http://schemas.openxmlformats.org/officeDocument/2006/relationships/tags" Target="../tags/tag272.xml"/><Relationship Id="rId18" Type="http://schemas.openxmlformats.org/officeDocument/2006/relationships/tags" Target="../tags/tag284.xml"/><Relationship Id="rId17" Type="http://schemas.openxmlformats.org/officeDocument/2006/relationships/tags" Target="../tags/tag283.xml"/><Relationship Id="rId16" Type="http://schemas.openxmlformats.org/officeDocument/2006/relationships/tags" Target="../tags/tag282.xml"/><Relationship Id="rId15" Type="http://schemas.openxmlformats.org/officeDocument/2006/relationships/tags" Target="../tags/tag281.xml"/><Relationship Id="rId14" Type="http://schemas.openxmlformats.org/officeDocument/2006/relationships/tags" Target="../tags/tag280.xml"/><Relationship Id="rId13" Type="http://schemas.openxmlformats.org/officeDocument/2006/relationships/tags" Target="../tags/tag279.xml"/><Relationship Id="rId12" Type="http://schemas.openxmlformats.org/officeDocument/2006/relationships/tags" Target="../tags/tag278.xml"/><Relationship Id="rId11" Type="http://schemas.openxmlformats.org/officeDocument/2006/relationships/tags" Target="../tags/tag277.xml"/><Relationship Id="rId10" Type="http://schemas.openxmlformats.org/officeDocument/2006/relationships/tags" Target="../tags/tag276.xml"/><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289.xml"/><Relationship Id="rId8" Type="http://schemas.openxmlformats.org/officeDocument/2006/relationships/tags" Target="../tags/tag288.xml"/><Relationship Id="rId7" Type="http://schemas.openxmlformats.org/officeDocument/2006/relationships/image" Target="../media/image24.png"/><Relationship Id="rId6" Type="http://schemas.openxmlformats.org/officeDocument/2006/relationships/tags" Target="../tags/tag287.xml"/><Relationship Id="rId5" Type="http://schemas.openxmlformats.org/officeDocument/2006/relationships/image" Target="../media/image27.png"/><Relationship Id="rId4" Type="http://schemas.openxmlformats.org/officeDocument/2006/relationships/tags" Target="../tags/tag286.xml"/><Relationship Id="rId3" Type="http://schemas.openxmlformats.org/officeDocument/2006/relationships/image" Target="../media/image23.png"/><Relationship Id="rId2" Type="http://schemas.openxmlformats.org/officeDocument/2006/relationships/tags" Target="../tags/tag285.xml"/><Relationship Id="rId17" Type="http://schemas.openxmlformats.org/officeDocument/2006/relationships/tags" Target="../tags/tag295.xml"/><Relationship Id="rId16" Type="http://schemas.openxmlformats.org/officeDocument/2006/relationships/tags" Target="../tags/tag294.xml"/><Relationship Id="rId15" Type="http://schemas.openxmlformats.org/officeDocument/2006/relationships/tags" Target="../tags/tag293.xml"/><Relationship Id="rId14" Type="http://schemas.openxmlformats.org/officeDocument/2006/relationships/tags" Target="../tags/tag292.xml"/><Relationship Id="rId13" Type="http://schemas.openxmlformats.org/officeDocument/2006/relationships/tags" Target="../tags/tag291.xml"/><Relationship Id="rId12" Type="http://schemas.openxmlformats.org/officeDocument/2006/relationships/image" Target="../media/image28.png"/><Relationship Id="rId11" Type="http://schemas.openxmlformats.org/officeDocument/2006/relationships/tags" Target="../tags/tag290.xml"/><Relationship Id="rId10" Type="http://schemas.openxmlformats.org/officeDocument/2006/relationships/image" Target="../media/image2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tags" Target="../tags/tag301.xml"/><Relationship Id="rId7" Type="http://schemas.openxmlformats.org/officeDocument/2006/relationships/tags" Target="../tags/tag300.xml"/><Relationship Id="rId6" Type="http://schemas.openxmlformats.org/officeDocument/2006/relationships/tags" Target="../tags/tag299.xml"/><Relationship Id="rId5" Type="http://schemas.openxmlformats.org/officeDocument/2006/relationships/tags" Target="../tags/tag298.xml"/><Relationship Id="rId4" Type="http://schemas.openxmlformats.org/officeDocument/2006/relationships/tags" Target="../tags/tag297.xml"/><Relationship Id="rId3" Type="http://schemas.openxmlformats.org/officeDocument/2006/relationships/image" Target="../media/image1.jpeg"/><Relationship Id="rId2" Type="http://schemas.openxmlformats.org/officeDocument/2006/relationships/tags" Target="../tags/tag296.xml"/><Relationship Id="rId18" Type="http://schemas.openxmlformats.org/officeDocument/2006/relationships/tags" Target="../tags/tag310.xml"/><Relationship Id="rId17" Type="http://schemas.openxmlformats.org/officeDocument/2006/relationships/tags" Target="../tags/tag309.xml"/><Relationship Id="rId16" Type="http://schemas.openxmlformats.org/officeDocument/2006/relationships/tags" Target="../tags/tag308.xml"/><Relationship Id="rId15" Type="http://schemas.openxmlformats.org/officeDocument/2006/relationships/tags" Target="../tags/tag307.xml"/><Relationship Id="rId14" Type="http://schemas.openxmlformats.org/officeDocument/2006/relationships/tags" Target="../tags/tag306.xml"/><Relationship Id="rId13" Type="http://schemas.openxmlformats.org/officeDocument/2006/relationships/tags" Target="../tags/tag305.xml"/><Relationship Id="rId12" Type="http://schemas.openxmlformats.org/officeDocument/2006/relationships/tags" Target="../tags/tag304.xml"/><Relationship Id="rId11" Type="http://schemas.openxmlformats.org/officeDocument/2006/relationships/tags" Target="../tags/tag303.xml"/><Relationship Id="rId10" Type="http://schemas.openxmlformats.org/officeDocument/2006/relationships/tags" Target="../tags/tag302.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pic>
        <p:nvPicPr>
          <p:cNvPr id="7" name="图片 6"/>
          <p:cNvPicPr>
            <a:picLocks noChangeAspect="1"/>
          </p:cNvPicPr>
          <p:nvPr>
            <p:custDataLst>
              <p:tags r:id="rId2"/>
            </p:custDataLst>
          </p:nvPr>
        </p:nvPicPr>
        <p:blipFill rotWithShape="1">
          <a:blip r:embed="rId3" cstate="screen"/>
          <a:srcRect/>
          <a:stretch>
            <a:fillRect/>
          </a:stretch>
        </p:blipFill>
        <p:spPr>
          <a:xfrm>
            <a:off x="0" y="-944"/>
            <a:ext cx="12192000" cy="6858944"/>
          </a:xfrm>
          <a:prstGeom prst="rect">
            <a:avLst/>
          </a:prstGeom>
        </p:spPr>
      </p:pic>
      <p:sp>
        <p:nvSpPr>
          <p:cNvPr id="8" name="矩形 7"/>
          <p:cNvSpPr/>
          <p:nvPr>
            <p:custDataLst>
              <p:tags r:id="rId4"/>
            </p:custDataLst>
          </p:nvPr>
        </p:nvSpPr>
        <p:spPr>
          <a:xfrm>
            <a:off x="0" y="0"/>
            <a:ext cx="12192000" cy="6858944"/>
          </a:xfrm>
          <a:prstGeom prst="rect">
            <a:avLst/>
          </a:prstGeom>
          <a:gradFill>
            <a:gsLst>
              <a:gs pos="0">
                <a:srgbClr val="C60101">
                  <a:alpha val="0"/>
                </a:srgbClr>
              </a:gs>
              <a:gs pos="100000">
                <a:srgbClr val="C601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dirty="0">
              <a:latin typeface="Arial" panose="020B0604020202020204" pitchFamily="34" charset="0"/>
            </a:endParaRPr>
          </a:p>
        </p:txBody>
      </p:sp>
      <p:pic>
        <p:nvPicPr>
          <p:cNvPr id="22" name="图片 21"/>
          <p:cNvPicPr>
            <a:picLocks noChangeAspect="1"/>
          </p:cNvPicPr>
          <p:nvPr>
            <p:custDataLst>
              <p:tags r:id="rId5"/>
            </p:custDataLst>
          </p:nvPr>
        </p:nvPicPr>
        <p:blipFill>
          <a:blip r:embed="rId6"/>
          <a:stretch>
            <a:fillRect/>
          </a:stretch>
        </p:blipFill>
        <p:spPr>
          <a:xfrm>
            <a:off x="7101877" y="-1335221"/>
            <a:ext cx="5090123" cy="5090123"/>
          </a:xfrm>
          <a:prstGeom prst="rect">
            <a:avLst/>
          </a:prstGeom>
        </p:spPr>
      </p:pic>
      <p:pic>
        <p:nvPicPr>
          <p:cNvPr id="23" name="图片 22"/>
          <p:cNvPicPr>
            <a:picLocks noChangeAspect="1"/>
          </p:cNvPicPr>
          <p:nvPr>
            <p:custDataLst>
              <p:tags r:id="rId7"/>
            </p:custDataLst>
          </p:nvPr>
        </p:nvPicPr>
        <p:blipFill rotWithShape="1">
          <a:blip r:embed="rId8" cstate="screen"/>
          <a:srcRect/>
          <a:stretch>
            <a:fillRect/>
          </a:stretch>
        </p:blipFill>
        <p:spPr>
          <a:xfrm>
            <a:off x="0" y="2784119"/>
            <a:ext cx="12192000" cy="4074516"/>
          </a:xfrm>
          <a:prstGeom prst="rect">
            <a:avLst/>
          </a:prstGeom>
        </p:spPr>
      </p:pic>
      <p:sp>
        <p:nvSpPr>
          <p:cNvPr id="2" name="标题 1"/>
          <p:cNvSpPr>
            <a:spLocks noGrp="1"/>
          </p:cNvSpPr>
          <p:nvPr>
            <p:ph type="ctrTitle" hasCustomPrompt="1"/>
            <p:custDataLst>
              <p:tags r:id="rId9"/>
            </p:custDataLst>
          </p:nvPr>
        </p:nvSpPr>
        <p:spPr>
          <a:xfrm>
            <a:off x="1389535" y="1465943"/>
            <a:ext cx="9412931" cy="1499147"/>
          </a:xfrm>
        </p:spPr>
        <p:txBody>
          <a:bodyPr wrap="square" lIns="91440" tIns="45720" rIns="91440" bIns="45720" anchor="b" anchorCtr="0">
            <a:normAutofit/>
          </a:bodyPr>
          <a:lstStyle>
            <a:lvl1pPr algn="ctr">
              <a:defRPr sz="6600" b="0" spc="600" baseline="0">
                <a:solidFill>
                  <a:schemeClr val="bg1"/>
                </a:solidFill>
                <a:latin typeface="Arial" panose="020B0604020202020204" pitchFamily="34" charset="0"/>
                <a:ea typeface="汉仪尚巍手书W" panose="00020600040101010101" pitchFamily="18" charset="-122"/>
              </a:defRPr>
            </a:lvl1pPr>
          </a:lstStyle>
          <a:p>
            <a:r>
              <a:rPr lang="zh-CN" altLang="en-US" dirty="0"/>
              <a:t>单击此处编辑标题</a:t>
            </a:r>
            <a:endParaRPr lang="zh-CN" altLang="en-US" dirty="0"/>
          </a:p>
        </p:txBody>
      </p:sp>
      <p:sp>
        <p:nvSpPr>
          <p:cNvPr id="16" name="日期占位符 15"/>
          <p:cNvSpPr>
            <a:spLocks noGrp="1"/>
          </p:cNvSpPr>
          <p:nvPr>
            <p:ph type="dt" sz="half" idx="10"/>
            <p:custDataLst>
              <p:tags r:id="rId10"/>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1"/>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endParaRPr lang="zh-CN" altLang="en-US" dirty="0"/>
          </a:p>
        </p:txBody>
      </p:sp>
      <p:sp>
        <p:nvSpPr>
          <p:cNvPr id="18" name="灯片编号占位符 17"/>
          <p:cNvSpPr>
            <a:spLocks noGrp="1"/>
          </p:cNvSpPr>
          <p:nvPr>
            <p:ph type="sldNum" sz="quarter" idx="12"/>
            <p:custDataLst>
              <p:tags r:id="rId12"/>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dirty="0"/>
          </a:p>
        </p:txBody>
      </p:sp>
      <p:sp>
        <p:nvSpPr>
          <p:cNvPr id="3" name="副标题 2"/>
          <p:cNvSpPr>
            <a:spLocks noGrp="1"/>
          </p:cNvSpPr>
          <p:nvPr>
            <p:ph type="subTitle" idx="1" hasCustomPrompt="1"/>
            <p:custDataLst>
              <p:tags r:id="rId13"/>
            </p:custDataLst>
          </p:nvPr>
        </p:nvSpPr>
        <p:spPr>
          <a:xfrm>
            <a:off x="1389535" y="3043801"/>
            <a:ext cx="9412931" cy="496181"/>
          </a:xfrm>
        </p:spPr>
        <p:txBody>
          <a:bodyPr wrap="square" lIns="91440" tIns="45720" rIns="91440" bIns="45720">
            <a:normAutofit/>
          </a:bodyPr>
          <a:lstStyle>
            <a:lvl1pPr marL="0" indent="0" algn="ctr" eaLnBrk="1" fontAlgn="auto" latinLnBrk="0" hangingPunct="1">
              <a:lnSpc>
                <a:spcPct val="100000"/>
              </a:lnSpc>
              <a:buNone/>
              <a:defRPr sz="2400" u="none" strike="noStrike" kern="1200" cap="none" spc="200" normalizeH="0" baseline="0">
                <a:solidFill>
                  <a:schemeClr val="bg1"/>
                </a:solidFill>
                <a:uFillTx/>
                <a:latin typeface="Arial" panose="020B0604020202020204" pitchFamily="34" charset="0"/>
                <a:ea typeface="楷体" panose="02010609060101010101" pitchFamily="49"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cxnSp>
        <p:nvCxnSpPr>
          <p:cNvPr id="11" name="直接连接符 10"/>
          <p:cNvCxnSpPr/>
          <p:nvPr>
            <p:custDataLst>
              <p:tags r:id="rId14"/>
            </p:custDataLst>
          </p:nvPr>
        </p:nvCxnSpPr>
        <p:spPr>
          <a:xfrm>
            <a:off x="3563320" y="3014520"/>
            <a:ext cx="6521591"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custDataLst>
              <p:tags r:id="rId15"/>
            </p:custDataLst>
          </p:nvPr>
        </p:nvSpPr>
        <p:spPr>
          <a:xfrm flipV="1">
            <a:off x="10165611" y="2937148"/>
            <a:ext cx="164158" cy="154744"/>
          </a:xfrm>
          <a:prstGeom prst="ellips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pic>
        <p:nvPicPr>
          <p:cNvPr id="13" name="图片 12"/>
          <p:cNvPicPr>
            <a:picLocks noChangeAspect="1"/>
          </p:cNvPicPr>
          <p:nvPr>
            <p:custDataLst>
              <p:tags r:id="rId16"/>
            </p:custDataLst>
          </p:nvPr>
        </p:nvPicPr>
        <p:blipFill>
          <a:blip r:embed="rId17"/>
          <a:stretch>
            <a:fillRect/>
          </a:stretch>
        </p:blipFill>
        <p:spPr>
          <a:xfrm>
            <a:off x="9894146" y="2690012"/>
            <a:ext cx="688500" cy="649015"/>
          </a:xfrm>
          <a:prstGeom prst="rect">
            <a:avLst/>
          </a:prstGeom>
        </p:spPr>
      </p:pic>
      <p:cxnSp>
        <p:nvCxnSpPr>
          <p:cNvPr id="15" name="直接连接符 14"/>
          <p:cNvCxnSpPr/>
          <p:nvPr>
            <p:custDataLst>
              <p:tags r:id="rId18"/>
            </p:custDataLst>
          </p:nvPr>
        </p:nvCxnSpPr>
        <p:spPr>
          <a:xfrm flipH="1">
            <a:off x="2091312" y="3621028"/>
            <a:ext cx="6794895"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sp>
        <p:nvSpPr>
          <p:cNvPr id="19" name="椭圆 18"/>
          <p:cNvSpPr/>
          <p:nvPr>
            <p:custDataLst>
              <p:tags r:id="rId19"/>
            </p:custDataLst>
          </p:nvPr>
        </p:nvSpPr>
        <p:spPr>
          <a:xfrm flipH="1" flipV="1">
            <a:off x="1981852" y="3543656"/>
            <a:ext cx="171038" cy="154744"/>
          </a:xfrm>
          <a:prstGeom prst="ellips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pic>
        <p:nvPicPr>
          <p:cNvPr id="20" name="图片 19"/>
          <p:cNvPicPr>
            <a:picLocks noChangeAspect="1"/>
          </p:cNvPicPr>
          <p:nvPr>
            <p:custDataLst>
              <p:tags r:id="rId20"/>
            </p:custDataLst>
          </p:nvPr>
        </p:nvPicPr>
        <p:blipFill>
          <a:blip r:embed="rId21"/>
          <a:stretch>
            <a:fillRect/>
          </a:stretch>
        </p:blipFill>
        <p:spPr>
          <a:xfrm flipH="1">
            <a:off x="1708694" y="3322935"/>
            <a:ext cx="717353" cy="649015"/>
          </a:xfrm>
          <a:prstGeom prst="rect">
            <a:avLst/>
          </a:prstGeom>
        </p:spPr>
      </p:pic>
      <p:pic>
        <p:nvPicPr>
          <p:cNvPr id="4" name="图片 3"/>
          <p:cNvPicPr>
            <a:picLocks noChangeAspect="1"/>
          </p:cNvPicPr>
          <p:nvPr>
            <p:custDataLst>
              <p:tags r:id="rId22"/>
            </p:custDataLst>
          </p:nvPr>
        </p:nvPicPr>
        <p:blipFill rotWithShape="1">
          <a:blip r:embed="rId23"/>
          <a:srcRect/>
          <a:stretch>
            <a:fillRect/>
          </a:stretch>
        </p:blipFill>
        <p:spPr>
          <a:xfrm>
            <a:off x="9525" y="5781040"/>
            <a:ext cx="2426970" cy="106489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pic>
        <p:nvPicPr>
          <p:cNvPr id="7" name="图片 6"/>
          <p:cNvPicPr>
            <a:picLocks noChangeAspect="1"/>
          </p:cNvPicPr>
          <p:nvPr>
            <p:custDataLst>
              <p:tags r:id="rId2"/>
            </p:custDataLst>
          </p:nvPr>
        </p:nvPicPr>
        <p:blipFill rotWithShape="1">
          <a:blip r:embed="rId3" cstate="screen"/>
          <a:srcRect/>
          <a:stretch>
            <a:fillRect/>
          </a:stretch>
        </p:blipFill>
        <p:spPr>
          <a:xfrm>
            <a:off x="0" y="-944"/>
            <a:ext cx="12192000" cy="6858944"/>
          </a:xfrm>
          <a:prstGeom prst="rect">
            <a:avLst/>
          </a:prstGeom>
        </p:spPr>
      </p:pic>
      <p:sp>
        <p:nvSpPr>
          <p:cNvPr id="8" name="矩形 7"/>
          <p:cNvSpPr/>
          <p:nvPr>
            <p:custDataLst>
              <p:tags r:id="rId4"/>
            </p:custDataLst>
          </p:nvPr>
        </p:nvSpPr>
        <p:spPr>
          <a:xfrm>
            <a:off x="0" y="-944"/>
            <a:ext cx="12192000" cy="6858944"/>
          </a:xfrm>
          <a:prstGeom prst="rect">
            <a:avLst/>
          </a:prstGeom>
          <a:gradFill>
            <a:gsLst>
              <a:gs pos="0">
                <a:srgbClr val="C60101">
                  <a:alpha val="0"/>
                </a:srgbClr>
              </a:gs>
              <a:gs pos="100000">
                <a:srgbClr val="C601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楷体" panose="02010609060101010101" pitchFamily="49" charset="-122"/>
              <a:ea typeface="楷体" panose="02010609060101010101" pitchFamily="49" charset="-122"/>
            </a:endParaRPr>
          </a:p>
        </p:txBody>
      </p:sp>
      <p:grpSp>
        <p:nvGrpSpPr>
          <p:cNvPr id="9" name="组合 8"/>
          <p:cNvGrpSpPr/>
          <p:nvPr>
            <p:custDataLst>
              <p:tags r:id="rId5"/>
            </p:custDataLst>
          </p:nvPr>
        </p:nvGrpSpPr>
        <p:grpSpPr>
          <a:xfrm flipH="1">
            <a:off x="7465378" y="4540754"/>
            <a:ext cx="2609218" cy="611854"/>
            <a:chOff x="7054321" y="2707848"/>
            <a:chExt cx="2039715" cy="528670"/>
          </a:xfrm>
        </p:grpSpPr>
        <p:cxnSp>
          <p:nvCxnSpPr>
            <p:cNvPr id="10" name="直接连接符 9"/>
            <p:cNvCxnSpPr/>
            <p:nvPr>
              <p:custDataLst>
                <p:tags r:id="rId6"/>
              </p:custDataLst>
            </p:nvPr>
          </p:nvCxnSpPr>
          <p:spPr>
            <a:xfrm>
              <a:off x="7054321" y="2982351"/>
              <a:ext cx="1611376"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custDataLst>
                <p:tags r:id="rId7"/>
              </p:custDataLst>
            </p:nvPr>
          </p:nvSpPr>
          <p:spPr>
            <a:xfrm flipV="1">
              <a:off x="8665698" y="2904979"/>
              <a:ext cx="154744" cy="154744"/>
            </a:xfrm>
            <a:prstGeom prst="ellips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2" name="图片 11"/>
            <p:cNvPicPr>
              <a:picLocks noChangeAspect="1"/>
            </p:cNvPicPr>
            <p:nvPr>
              <p:custDataLst>
                <p:tags r:id="rId8"/>
              </p:custDataLst>
            </p:nvPr>
          </p:nvPicPr>
          <p:blipFill>
            <a:blip r:embed="rId9"/>
            <a:stretch>
              <a:fillRect/>
            </a:stretch>
          </p:blipFill>
          <p:spPr>
            <a:xfrm>
              <a:off x="8565367" y="2707848"/>
              <a:ext cx="528669" cy="528670"/>
            </a:xfrm>
            <a:prstGeom prst="rect">
              <a:avLst/>
            </a:prstGeom>
          </p:spPr>
        </p:pic>
      </p:grpSp>
      <p:grpSp>
        <p:nvGrpSpPr>
          <p:cNvPr id="13" name="组合 12"/>
          <p:cNvGrpSpPr/>
          <p:nvPr>
            <p:custDataLst>
              <p:tags r:id="rId10"/>
            </p:custDataLst>
          </p:nvPr>
        </p:nvGrpSpPr>
        <p:grpSpPr>
          <a:xfrm>
            <a:off x="8345070" y="2949071"/>
            <a:ext cx="2585526" cy="611854"/>
            <a:chOff x="7054321" y="2707848"/>
            <a:chExt cx="2021195" cy="528670"/>
          </a:xfrm>
        </p:grpSpPr>
        <p:cxnSp>
          <p:nvCxnSpPr>
            <p:cNvPr id="14" name="直接连接符 13"/>
            <p:cNvCxnSpPr/>
            <p:nvPr>
              <p:custDataLst>
                <p:tags r:id="rId11"/>
              </p:custDataLst>
            </p:nvPr>
          </p:nvCxnSpPr>
          <p:spPr>
            <a:xfrm>
              <a:off x="7054321" y="2982351"/>
              <a:ext cx="1611376"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custDataLst>
                <p:tags r:id="rId12"/>
              </p:custDataLst>
            </p:nvPr>
          </p:nvSpPr>
          <p:spPr>
            <a:xfrm flipV="1">
              <a:off x="8665698" y="2904979"/>
              <a:ext cx="154744" cy="154744"/>
            </a:xfrm>
            <a:prstGeom prst="ellips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6" name="图片 15"/>
            <p:cNvPicPr>
              <a:picLocks noChangeAspect="1"/>
            </p:cNvPicPr>
            <p:nvPr>
              <p:custDataLst>
                <p:tags r:id="rId13"/>
              </p:custDataLst>
            </p:nvPr>
          </p:nvPicPr>
          <p:blipFill>
            <a:blip r:embed="rId9"/>
            <a:stretch>
              <a:fillRect/>
            </a:stretch>
          </p:blipFill>
          <p:spPr>
            <a:xfrm>
              <a:off x="8546847" y="2707848"/>
              <a:ext cx="528669" cy="528670"/>
            </a:xfrm>
            <a:prstGeom prst="rect">
              <a:avLst/>
            </a:prstGeom>
          </p:spPr>
        </p:pic>
      </p:grpSp>
      <p:sp>
        <p:nvSpPr>
          <p:cNvPr id="2" name="标题 1"/>
          <p:cNvSpPr>
            <a:spLocks noGrp="1"/>
          </p:cNvSpPr>
          <p:nvPr>
            <p:ph type="title" hasCustomPrompt="1"/>
            <p:custDataLst>
              <p:tags r:id="rId14"/>
            </p:custDataLst>
          </p:nvPr>
        </p:nvSpPr>
        <p:spPr>
          <a:xfrm>
            <a:off x="7617214" y="3343529"/>
            <a:ext cx="3458684" cy="738077"/>
          </a:xfrm>
        </p:spPr>
        <p:txBody>
          <a:bodyPr lIns="91440" tIns="45720" rIns="91440" bIns="45720" anchor="b" anchorCtr="0">
            <a:normAutofit/>
          </a:bodyPr>
          <a:lstStyle>
            <a:lvl1pPr algn="ctr">
              <a:defRPr sz="3600" b="0" u="none" strike="noStrike" kern="1200" cap="none" spc="300" normalizeH="0" baseline="0">
                <a:solidFill>
                  <a:schemeClr val="bg1"/>
                </a:solidFill>
                <a:uFillTx/>
                <a:latin typeface="Arial" panose="020B0604020202020204" pitchFamily="34" charset="0"/>
                <a:ea typeface="汉仪尚巍手书W" panose="00020600040101010101" pitchFamily="18" charset="-122"/>
              </a:defRPr>
            </a:lvl1pPr>
          </a:lstStyle>
          <a:p>
            <a:r>
              <a:rPr lang="zh-CN" altLang="en-US" dirty="0"/>
              <a:t>编辑标题</a:t>
            </a:r>
            <a:endParaRPr lang="zh-CN" altLang="en-US" dirty="0"/>
          </a:p>
        </p:txBody>
      </p:sp>
      <p:sp>
        <p:nvSpPr>
          <p:cNvPr id="3" name="文本占位符 2"/>
          <p:cNvSpPr>
            <a:spLocks noGrp="1"/>
          </p:cNvSpPr>
          <p:nvPr>
            <p:ph type="body" idx="1" hasCustomPrompt="1"/>
            <p:custDataLst>
              <p:tags r:id="rId15"/>
            </p:custDataLst>
          </p:nvPr>
        </p:nvSpPr>
        <p:spPr>
          <a:xfrm>
            <a:off x="7617209" y="4159707"/>
            <a:ext cx="3458684" cy="611854"/>
          </a:xfrm>
        </p:spPr>
        <p:txBody>
          <a:bodyPr lIns="91440" tIns="45720" rIns="91440" bIns="45720">
            <a:normAutofit/>
          </a:bodyPr>
          <a:lstStyle>
            <a:lvl1pPr marL="0" indent="0" algn="ctr" eaLnBrk="1" fontAlgn="auto" latinLnBrk="0" hangingPunct="1">
              <a:lnSpc>
                <a:spcPct val="100000"/>
              </a:lnSpc>
              <a:spcAft>
                <a:spcPts val="0"/>
              </a:spcAft>
              <a:buNone/>
              <a:defRPr kumimoji="0" lang="zh-CN" altLang="en-US" sz="2400" b="0" i="1" u="none" strike="noStrike" kern="1200" cap="none" spc="150" normalizeH="0" baseline="0" noProof="1">
                <a:solidFill>
                  <a:schemeClr val="bg1"/>
                </a:solidFill>
                <a:uFillTx/>
                <a:latin typeface="楷体" panose="02010609060101010101" pitchFamily="49" charset="-122"/>
                <a:ea typeface="楷体" panose="02010609060101010101" pitchFamily="49"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16"/>
            </p:custDataLst>
          </p:nvPr>
        </p:nvSpPr>
        <p:spPr/>
        <p:txBody>
          <a:bodyPr>
            <a:normAutofit/>
          </a:bodyPr>
          <a:lstStyle>
            <a:lvl1pPr>
              <a:defRPr baseline="0">
                <a:solidFill>
                  <a:schemeClr val="tx1">
                    <a:lumMod val="85000"/>
                    <a:lumOff val="15000"/>
                  </a:schemeClr>
                </a:solidFill>
                <a:latin typeface="楷体" panose="02010609060101010101" pitchFamily="49" charset="-122"/>
                <a:ea typeface="楷体" panose="020106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7"/>
            </p:custDataLst>
          </p:nvPr>
        </p:nvSpPr>
        <p:spPr/>
        <p:txBody>
          <a:bodyPr>
            <a:normAutofit/>
          </a:bodyPr>
          <a:lstStyle>
            <a:lvl1pPr>
              <a:defRPr baseline="0">
                <a:solidFill>
                  <a:schemeClr val="tx1">
                    <a:lumMod val="85000"/>
                    <a:lumOff val="15000"/>
                  </a:schemeClr>
                </a:solidFill>
                <a:latin typeface="楷体" panose="02010609060101010101" pitchFamily="49" charset="-122"/>
                <a:ea typeface="楷体" panose="02010609060101010101" pitchFamily="49" charset="-122"/>
              </a:defRPr>
            </a:lvl1pPr>
          </a:lstStyle>
          <a:p>
            <a:endParaRPr lang="zh-CN" altLang="en-US"/>
          </a:p>
        </p:txBody>
      </p:sp>
      <p:sp>
        <p:nvSpPr>
          <p:cNvPr id="6" name="灯片编号占位符 5"/>
          <p:cNvSpPr>
            <a:spLocks noGrp="1"/>
          </p:cNvSpPr>
          <p:nvPr>
            <p:ph type="sldNum" sz="quarter" idx="12"/>
            <p:custDataLst>
              <p:tags r:id="rId18"/>
            </p:custDataLst>
          </p:nvPr>
        </p:nvSpPr>
        <p:spPr/>
        <p:txBody>
          <a:bodyPr>
            <a:normAutofit/>
          </a:bodyPr>
          <a:lstStyle>
            <a:lvl1pPr>
              <a:defRPr baseline="0">
                <a:solidFill>
                  <a:schemeClr val="tx1">
                    <a:lumMod val="85000"/>
                    <a:lumOff val="15000"/>
                  </a:schemeClr>
                </a:solidFill>
                <a:latin typeface="楷体" panose="02010609060101010101" pitchFamily="49" charset="-122"/>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楷体" panose="020106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a:normAutofit/>
          </a:bodyPr>
          <a:lstStyle>
            <a:lvl1pPr>
              <a:defRPr sz="1600" baseline="0">
                <a:latin typeface="Arial" panose="020B0604020202020204" pitchFamily="34" charset="0"/>
                <a:ea typeface="楷体" panose="02010609060101010101" pitchFamily="49" charset="-122"/>
              </a:defRPr>
            </a:lvl1pPr>
            <a:lvl2pPr>
              <a:defRPr sz="1600" baseline="0">
                <a:latin typeface="Arial" panose="020B0604020202020204" pitchFamily="34" charset="0"/>
                <a:ea typeface="楷体" panose="02010609060101010101" pitchFamily="49" charset="-122"/>
              </a:defRPr>
            </a:lvl2pPr>
            <a:lvl3pPr>
              <a:defRPr sz="1600" baseline="0">
                <a:latin typeface="Arial" panose="020B0604020202020204" pitchFamily="34" charset="0"/>
                <a:ea typeface="楷体" panose="02010609060101010101" pitchFamily="49" charset="-122"/>
              </a:defRPr>
            </a:lvl3pPr>
            <a:lvl4pPr>
              <a:defRPr sz="1600" baseline="0">
                <a:latin typeface="Arial" panose="020B0604020202020204" pitchFamily="34" charset="0"/>
                <a:ea typeface="楷体" panose="02010609060101010101" pitchFamily="49" charset="-122"/>
              </a:defRPr>
            </a:lvl4pPr>
            <a:lvl5pPr>
              <a:defRPr sz="1600" baseline="0">
                <a:latin typeface="Arial" panose="020B0604020202020204" pitchFamily="34" charset="0"/>
                <a:ea typeface="楷体" panose="020106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normAutofit/>
          </a:bodyPr>
          <a:lstStyle>
            <a:lvl1pPr>
              <a:defRPr baseline="0">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normAutofit/>
          </a:bodyPr>
          <a:lstStyle>
            <a:lvl1pPr>
              <a:defRPr baseline="0">
                <a:latin typeface="Arial" panose="020B0604020202020204" pitchFamily="34" charset="0"/>
                <a:ea typeface="楷体" panose="02010609060101010101" pitchFamily="49" charset="-122"/>
              </a:defRPr>
            </a:lvl1pPr>
          </a:lstStyle>
          <a:p>
            <a:endParaRPr lang="zh-CN" altLang="en-US"/>
          </a:p>
        </p:txBody>
      </p:sp>
      <p:sp>
        <p:nvSpPr>
          <p:cNvPr id="7" name="灯片编号占位符 6"/>
          <p:cNvSpPr>
            <a:spLocks noGrp="1"/>
          </p:cNvSpPr>
          <p:nvPr>
            <p:ph type="sldNum" sz="quarter" idx="12"/>
            <p:custDataLst>
              <p:tags r:id="rId7"/>
            </p:custDataLst>
          </p:nvPr>
        </p:nvSpPr>
        <p:spPr/>
        <p:txBody>
          <a:bodyPr>
            <a:normAutofit/>
          </a:bodyPr>
          <a:lstStyle>
            <a:lvl1pPr>
              <a:defRPr baseline="0">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楷体" panose="02010609060101010101" pitchFamily="49"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a:p>
        </p:txBody>
      </p:sp>
      <p:sp>
        <p:nvSpPr>
          <p:cNvPr id="9" name="灯片编号占位符 8"/>
          <p:cNvSpPr>
            <a:spLocks noGrp="1"/>
          </p:cNvSpPr>
          <p:nvPr>
            <p:ph type="sldNum" sz="quarter" idx="12"/>
            <p:custDataLst>
              <p:tags r:id="rId9"/>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6" name="图片 5"/>
          <p:cNvPicPr>
            <a:picLocks noChangeAspect="1"/>
          </p:cNvPicPr>
          <p:nvPr>
            <p:custDataLst>
              <p:tags r:id="rId2"/>
            </p:custDataLst>
          </p:nvPr>
        </p:nvPicPr>
        <p:blipFill rotWithShape="1">
          <a:blip r:embed="rId3" cstate="screen"/>
          <a:srcRect/>
          <a:stretch>
            <a:fillRect/>
          </a:stretch>
        </p:blipFill>
        <p:spPr>
          <a:xfrm>
            <a:off x="0" y="-944"/>
            <a:ext cx="12192000" cy="6858944"/>
          </a:xfrm>
          <a:prstGeom prst="rect">
            <a:avLst/>
          </a:prstGeom>
        </p:spPr>
      </p:pic>
      <p:sp>
        <p:nvSpPr>
          <p:cNvPr id="7" name="矩形 6"/>
          <p:cNvSpPr/>
          <p:nvPr>
            <p:custDataLst>
              <p:tags r:id="rId4"/>
            </p:custDataLst>
          </p:nvPr>
        </p:nvSpPr>
        <p:spPr>
          <a:xfrm>
            <a:off x="0" y="-944"/>
            <a:ext cx="12192000" cy="6858944"/>
          </a:xfrm>
          <a:prstGeom prst="rect">
            <a:avLst/>
          </a:prstGeom>
          <a:gradFill>
            <a:gsLst>
              <a:gs pos="0">
                <a:srgbClr val="C60101">
                  <a:alpha val="0"/>
                </a:srgbClr>
              </a:gs>
              <a:gs pos="100000">
                <a:srgbClr val="C601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dirty="0">
              <a:latin typeface="楷体" panose="02010609060101010101" pitchFamily="49" charset="-122"/>
              <a:ea typeface="楷体" panose="02010609060101010101" pitchFamily="49" charset="-122"/>
            </a:endParaRPr>
          </a:p>
        </p:txBody>
      </p:sp>
      <p:sp>
        <p:nvSpPr>
          <p:cNvPr id="2" name="标题 1"/>
          <p:cNvSpPr>
            <a:spLocks noGrp="1"/>
          </p:cNvSpPr>
          <p:nvPr>
            <p:ph type="title"/>
            <p:custDataLst>
              <p:tags r:id="rId5"/>
            </p:custDataLst>
          </p:nvPr>
        </p:nvSpPr>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bg1"/>
                </a:solidFill>
                <a:uFillTx/>
                <a:latin typeface="楷体" panose="02010609060101010101" pitchFamily="49" charset="-122"/>
                <a:ea typeface="楷体" panose="02010609060101010101" pitchFamily="49"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6"/>
            </p:custDataLst>
          </p:nvPr>
        </p:nvSpPr>
        <p:spPr/>
        <p:txBody>
          <a:bodyPr>
            <a:normAutofit/>
          </a:bodyPr>
          <a:lstStyle>
            <a:lvl1pPr>
              <a:defRPr baseline="0">
                <a:solidFill>
                  <a:schemeClr val="tx1">
                    <a:lumMod val="85000"/>
                    <a:lumOff val="15000"/>
                  </a:schemeClr>
                </a:solidFill>
                <a:latin typeface="楷体" panose="02010609060101010101" pitchFamily="49" charset="-122"/>
                <a:ea typeface="楷体" panose="020106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normAutofit/>
          </a:bodyPr>
          <a:lstStyle>
            <a:lvl1pPr>
              <a:defRPr baseline="0">
                <a:solidFill>
                  <a:schemeClr val="tx1">
                    <a:lumMod val="85000"/>
                    <a:lumOff val="15000"/>
                  </a:schemeClr>
                </a:solidFill>
                <a:latin typeface="楷体" panose="02010609060101010101" pitchFamily="49" charset="-122"/>
                <a:ea typeface="楷体" panose="02010609060101010101" pitchFamily="49" charset="-122"/>
              </a:defRPr>
            </a:lvl1pPr>
          </a:lstStyle>
          <a:p>
            <a:endParaRPr lang="zh-CN" altLang="en-US"/>
          </a:p>
        </p:txBody>
      </p:sp>
      <p:sp>
        <p:nvSpPr>
          <p:cNvPr id="5" name="灯片编号占位符 4"/>
          <p:cNvSpPr>
            <a:spLocks noGrp="1"/>
          </p:cNvSpPr>
          <p:nvPr>
            <p:ph type="sldNum" sz="quarter" idx="12"/>
            <p:custDataLst>
              <p:tags r:id="rId8"/>
            </p:custDataLst>
          </p:nvPr>
        </p:nvSpPr>
        <p:spPr/>
        <p:txBody>
          <a:bodyPr>
            <a:normAutofit/>
          </a:bodyPr>
          <a:lstStyle>
            <a:lvl1pPr>
              <a:defRPr baseline="0">
                <a:solidFill>
                  <a:schemeClr val="tx1">
                    <a:lumMod val="85000"/>
                    <a:lumOff val="15000"/>
                  </a:schemeClr>
                </a:solidFill>
                <a:latin typeface="楷体" panose="02010609060101010101" pitchFamily="49" charset="-122"/>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baseline="0">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baseline="0">
                <a:solidFill>
                  <a:schemeClr val="tx1">
                    <a:lumMod val="85000"/>
                    <a:lumOff val="15000"/>
                  </a:schemeClr>
                </a:solidFill>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baseline="0">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dirty="0"/>
          </a:p>
        </p:txBody>
      </p:sp>
      <p:sp>
        <p:nvSpPr>
          <p:cNvPr id="7" name="灯片编号占位符 6"/>
          <p:cNvSpPr>
            <a:spLocks noGrp="1"/>
          </p:cNvSpPr>
          <p:nvPr>
            <p:ph type="sldNum" sz="quarter" idx="12"/>
            <p:custDataLst>
              <p:tags r:id="rId7"/>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normAutofit/>
          </a:bodyPr>
          <a:lstStyle>
            <a:lvl1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lvl1pPr>
              <a:defRPr baseline="0">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lvl1pPr>
              <a:defRPr baseline="0">
                <a:solidFill>
                  <a:schemeClr val="tx1">
                    <a:lumMod val="85000"/>
                    <a:lumOff val="15000"/>
                  </a:schemeClr>
                </a:solidFill>
              </a:defRPr>
            </a:lvl1p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baseline="0">
                <a:solidFill>
                  <a:schemeClr val="tx1">
                    <a:lumMod val="85000"/>
                    <a:lumOff val="15000"/>
                  </a:schemeClr>
                </a:solidFill>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solidFill>
                  <a:schemeClr val="tx1">
                    <a:lumMod val="85000"/>
                    <a:lumOff val="15000"/>
                  </a:schemeClr>
                </a:solidFill>
              </a:defRPr>
            </a:lvl1pPr>
            <a:lvl2pPr>
              <a:defRPr baseline="0">
                <a:solidFill>
                  <a:schemeClr val="tx1">
                    <a:lumMod val="85000"/>
                    <a:lumOff val="15000"/>
                  </a:schemeClr>
                </a:solidFill>
              </a:defRPr>
            </a:lvl2pPr>
            <a:lvl3pPr>
              <a:defRPr baseline="0">
                <a:solidFill>
                  <a:schemeClr val="tx1">
                    <a:lumMod val="85000"/>
                    <a:lumOff val="15000"/>
                  </a:schemeClr>
                </a:solidFill>
              </a:defRPr>
            </a:lvl3pPr>
            <a:lvl4pPr>
              <a:defRPr baseline="0">
                <a:solidFill>
                  <a:schemeClr val="tx1">
                    <a:lumMod val="85000"/>
                    <a:lumOff val="15000"/>
                  </a:schemeClr>
                </a:solidFill>
              </a:defRPr>
            </a:lvl4pPr>
            <a:lvl5pPr>
              <a:defRPr baseline="0">
                <a:solidFill>
                  <a:schemeClr val="tx1">
                    <a:lumMod val="85000"/>
                    <a:lumOff val="1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6" name="图片 5"/>
          <p:cNvPicPr>
            <a:picLocks noChangeAspect="1"/>
          </p:cNvPicPr>
          <p:nvPr>
            <p:custDataLst>
              <p:tags r:id="rId2"/>
            </p:custDataLst>
          </p:nvPr>
        </p:nvPicPr>
        <p:blipFill rotWithShape="1">
          <a:blip r:embed="rId3" cstate="screen"/>
          <a:srcRect/>
          <a:stretch>
            <a:fillRect/>
          </a:stretch>
        </p:blipFill>
        <p:spPr>
          <a:xfrm>
            <a:off x="0" y="-944"/>
            <a:ext cx="12192000" cy="6858944"/>
          </a:xfrm>
          <a:prstGeom prst="rect">
            <a:avLst/>
          </a:prstGeom>
        </p:spPr>
      </p:pic>
      <p:sp>
        <p:nvSpPr>
          <p:cNvPr id="7" name="矩形 6"/>
          <p:cNvSpPr/>
          <p:nvPr>
            <p:custDataLst>
              <p:tags r:id="rId4"/>
            </p:custDataLst>
          </p:nvPr>
        </p:nvSpPr>
        <p:spPr>
          <a:xfrm>
            <a:off x="0" y="0"/>
            <a:ext cx="12192000" cy="6858944"/>
          </a:xfrm>
          <a:prstGeom prst="rect">
            <a:avLst/>
          </a:prstGeom>
          <a:gradFill>
            <a:gsLst>
              <a:gs pos="0">
                <a:srgbClr val="C60101">
                  <a:alpha val="0"/>
                </a:srgbClr>
              </a:gs>
              <a:gs pos="100000">
                <a:srgbClr val="C601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dirty="0">
              <a:latin typeface="Arial" panose="020B0604020202020204" pitchFamily="34" charset="0"/>
            </a:endParaRPr>
          </a:p>
        </p:txBody>
      </p:sp>
      <p:cxnSp>
        <p:nvCxnSpPr>
          <p:cNvPr id="10" name="直接连接符 9"/>
          <p:cNvCxnSpPr/>
          <p:nvPr>
            <p:custDataLst>
              <p:tags r:id="rId5"/>
            </p:custDataLst>
          </p:nvPr>
        </p:nvCxnSpPr>
        <p:spPr>
          <a:xfrm>
            <a:off x="3053080" y="3612515"/>
            <a:ext cx="6521450"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custDataLst>
              <p:tags r:id="rId6"/>
            </p:custDataLst>
          </p:nvPr>
        </p:nvSpPr>
        <p:spPr>
          <a:xfrm flipV="1">
            <a:off x="9574530" y="3535045"/>
            <a:ext cx="164465" cy="154940"/>
          </a:xfrm>
          <a:prstGeom prst="ellips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pic>
        <p:nvPicPr>
          <p:cNvPr id="12" name="图片 11"/>
          <p:cNvPicPr>
            <a:picLocks noChangeAspect="1"/>
          </p:cNvPicPr>
          <p:nvPr>
            <p:custDataLst>
              <p:tags r:id="rId7"/>
            </p:custDataLst>
          </p:nvPr>
        </p:nvPicPr>
        <p:blipFill>
          <a:blip r:embed="rId8"/>
          <a:stretch>
            <a:fillRect/>
          </a:stretch>
        </p:blipFill>
        <p:spPr>
          <a:xfrm>
            <a:off x="9394190" y="3288030"/>
            <a:ext cx="688340" cy="648970"/>
          </a:xfrm>
          <a:prstGeom prst="rect">
            <a:avLst/>
          </a:prstGeom>
        </p:spPr>
      </p:pic>
      <p:cxnSp>
        <p:nvCxnSpPr>
          <p:cNvPr id="14" name="直接连接符 13"/>
          <p:cNvCxnSpPr/>
          <p:nvPr>
            <p:custDataLst>
              <p:tags r:id="rId9"/>
            </p:custDataLst>
          </p:nvPr>
        </p:nvCxnSpPr>
        <p:spPr>
          <a:xfrm flipH="1">
            <a:off x="2639060" y="4194175"/>
            <a:ext cx="6795135"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custDataLst>
              <p:tags r:id="rId10"/>
            </p:custDataLst>
          </p:nvPr>
        </p:nvSpPr>
        <p:spPr>
          <a:xfrm flipH="1" flipV="1">
            <a:off x="2467610" y="4116705"/>
            <a:ext cx="170815" cy="154940"/>
          </a:xfrm>
          <a:prstGeom prst="ellips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pic>
        <p:nvPicPr>
          <p:cNvPr id="16" name="图片 15"/>
          <p:cNvPicPr>
            <a:picLocks noChangeAspect="1"/>
          </p:cNvPicPr>
          <p:nvPr>
            <p:custDataLst>
              <p:tags r:id="rId11"/>
            </p:custDataLst>
          </p:nvPr>
        </p:nvPicPr>
        <p:blipFill>
          <a:blip r:embed="rId12"/>
          <a:stretch>
            <a:fillRect/>
          </a:stretch>
        </p:blipFill>
        <p:spPr>
          <a:xfrm flipH="1">
            <a:off x="2109470" y="3869690"/>
            <a:ext cx="717550" cy="648970"/>
          </a:xfrm>
          <a:prstGeom prst="rect">
            <a:avLst/>
          </a:prstGeom>
        </p:spPr>
      </p:pic>
      <p:pic>
        <p:nvPicPr>
          <p:cNvPr id="18" name="图片 17"/>
          <p:cNvPicPr>
            <a:picLocks noChangeAspect="1"/>
          </p:cNvPicPr>
          <p:nvPr>
            <p:custDataLst>
              <p:tags r:id="rId13"/>
            </p:custDataLst>
          </p:nvPr>
        </p:nvPicPr>
        <p:blipFill>
          <a:blip r:embed="rId14" cstate="screen"/>
          <a:stretch>
            <a:fillRect/>
          </a:stretch>
        </p:blipFill>
        <p:spPr>
          <a:xfrm>
            <a:off x="0" y="4280398"/>
            <a:ext cx="12192000" cy="2577602"/>
          </a:xfrm>
          <a:prstGeom prst="rect">
            <a:avLst/>
          </a:prstGeom>
        </p:spPr>
      </p:pic>
      <p:pic>
        <p:nvPicPr>
          <p:cNvPr id="19" name="图片 18"/>
          <p:cNvPicPr>
            <a:picLocks noChangeAspect="1"/>
          </p:cNvPicPr>
          <p:nvPr>
            <p:custDataLst>
              <p:tags r:id="rId15"/>
            </p:custDataLst>
          </p:nvPr>
        </p:nvPicPr>
        <p:blipFill>
          <a:blip r:embed="rId16"/>
          <a:stretch>
            <a:fillRect/>
          </a:stretch>
        </p:blipFill>
        <p:spPr>
          <a:xfrm>
            <a:off x="7101877" y="-1335221"/>
            <a:ext cx="5090123" cy="5090123"/>
          </a:xfrm>
          <a:prstGeom prst="rect">
            <a:avLst/>
          </a:prstGeom>
        </p:spPr>
      </p:pic>
      <p:sp>
        <p:nvSpPr>
          <p:cNvPr id="2" name="标题 1"/>
          <p:cNvSpPr>
            <a:spLocks noGrp="1"/>
          </p:cNvSpPr>
          <p:nvPr>
            <p:ph type="title" hasCustomPrompt="1"/>
            <p:custDataLst>
              <p:tags r:id="rId17"/>
            </p:custDataLst>
          </p:nvPr>
        </p:nvSpPr>
        <p:spPr>
          <a:xfrm>
            <a:off x="1758082" y="2138727"/>
            <a:ext cx="8675837" cy="1424253"/>
          </a:xfrm>
        </p:spPr>
        <p:txBody>
          <a:bodyPr vert="horz" lIns="91440" tIns="45720" rIns="91440" bIns="45720" rtlCol="0" anchor="b" anchorCtr="0">
            <a:normAutofit/>
          </a:bodyPr>
          <a:lstStyle>
            <a:lvl1pPr marL="0" marR="0" algn="ctr" defTabSz="914400" rtl="0" eaLnBrk="1" fontAlgn="auto" latinLnBrk="0" hangingPunct="1">
              <a:lnSpc>
                <a:spcPct val="100000"/>
              </a:lnSpc>
              <a:buNone/>
              <a:defRPr kumimoji="0" lang="zh-CN" altLang="en-US" sz="6600" b="0" i="0" u="none" strike="noStrike" kern="1200" cap="none" spc="600" normalizeH="0" baseline="0" noProof="1" dirty="0">
                <a:solidFill>
                  <a:schemeClr val="bg1"/>
                </a:solidFill>
                <a:uFillTx/>
                <a:latin typeface="Arial" panose="020B0604020202020204" pitchFamily="34" charset="0"/>
                <a:ea typeface="汉仪尚巍手书W" panose="00020600040101010101" pitchFamily="18" charset="-122"/>
                <a:cs typeface="+mj-cs"/>
                <a:sym typeface="+mn-ea"/>
              </a:defRPr>
            </a:lvl1pPr>
          </a:lstStyle>
          <a:p>
            <a:pPr lvl="0"/>
            <a:r>
              <a:rPr dirty="0">
                <a:sym typeface="+mn-ea"/>
              </a:rPr>
              <a:t>单击此处编辑标题</a:t>
            </a:r>
            <a:endParaRPr dirty="0">
              <a:sym typeface="+mn-ea"/>
            </a:endParaRPr>
          </a:p>
        </p:txBody>
      </p:sp>
      <p:sp>
        <p:nvSpPr>
          <p:cNvPr id="3" name="日期占位符 2"/>
          <p:cNvSpPr>
            <a:spLocks noGrp="1"/>
          </p:cNvSpPr>
          <p:nvPr>
            <p:ph type="dt" sz="half" idx="10"/>
            <p:custDataLst>
              <p:tags r:id="rId18"/>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9"/>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a:p>
        </p:txBody>
      </p:sp>
      <p:sp>
        <p:nvSpPr>
          <p:cNvPr id="5" name="灯片编号占位符 4"/>
          <p:cNvSpPr>
            <a:spLocks noGrp="1"/>
          </p:cNvSpPr>
          <p:nvPr>
            <p:ph type="sldNum" sz="quarter" idx="12"/>
            <p:custDataLst>
              <p:tags r:id="rId20"/>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
        <p:nvSpPr>
          <p:cNvPr id="21" name="文本占位符 20"/>
          <p:cNvSpPr>
            <a:spLocks noGrp="1"/>
          </p:cNvSpPr>
          <p:nvPr>
            <p:ph type="body" sz="quarter" idx="13" hasCustomPrompt="1"/>
            <p:custDataLst>
              <p:tags r:id="rId21"/>
            </p:custDataLst>
          </p:nvPr>
        </p:nvSpPr>
        <p:spPr>
          <a:xfrm>
            <a:off x="1758082" y="3669868"/>
            <a:ext cx="8675837" cy="481876"/>
          </a:xfrm>
        </p:spPr>
        <p:txBody>
          <a:bodyPr lIns="91440" tIns="45720" rIns="91440" bIns="45720">
            <a:normAutofit/>
          </a:bodyPr>
          <a:lstStyle>
            <a:lvl1pPr marL="0" indent="0" algn="ctr">
              <a:buNone/>
              <a:defRPr sz="2000" baseline="0">
                <a:solidFill>
                  <a:schemeClr val="bg1"/>
                </a:solidFill>
                <a:latin typeface="Arial" panose="020B0604020202020204" pitchFamily="34" charset="0"/>
                <a:ea typeface="楷体" panose="02010609060101010101" pitchFamily="49" charset="-122"/>
              </a:defRPr>
            </a:lvl1pPr>
          </a:lstStyle>
          <a:p>
            <a:pPr lvl="0"/>
            <a:r>
              <a:rPr lang="zh-CN" altLang="en-US" dirty="0"/>
              <a:t>单击此处编辑文本</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18" name="图片 17"/>
          <p:cNvPicPr>
            <a:picLocks noChangeAspect="1"/>
          </p:cNvPicPr>
          <p:nvPr>
            <p:custDataLst>
              <p:tags r:id="rId2"/>
            </p:custDataLst>
          </p:nvPr>
        </p:nvPicPr>
        <p:blipFill>
          <a:blip r:embed="rId3" cstate="screen"/>
          <a:stretch>
            <a:fillRect/>
          </a:stretch>
        </p:blipFill>
        <p:spPr>
          <a:xfrm>
            <a:off x="0" y="4280398"/>
            <a:ext cx="12192000" cy="2577602"/>
          </a:xfrm>
          <a:prstGeom prst="rect">
            <a:avLst/>
          </a:prstGeom>
        </p:spPr>
      </p:pic>
      <p:sp>
        <p:nvSpPr>
          <p:cNvPr id="6" name="矩形 5"/>
          <p:cNvSpPr/>
          <p:nvPr>
            <p:custDataLst>
              <p:tags r:id="rId4"/>
            </p:custDataLst>
          </p:nvPr>
        </p:nvSpPr>
        <p:spPr>
          <a:xfrm>
            <a:off x="0" y="360045"/>
            <a:ext cx="12192000" cy="608377"/>
          </a:xfrm>
          <a:prstGeom prst="rect">
            <a:avLst/>
          </a:prstGeom>
          <a:gradFill>
            <a:gsLst>
              <a:gs pos="0">
                <a:schemeClr val="accent1"/>
              </a:gs>
              <a:gs pos="46000">
                <a:schemeClr val="accent1">
                  <a:lumMod val="60000"/>
                  <a:lumOff val="40000"/>
                </a:schemeClr>
              </a:gs>
              <a:gs pos="83000">
                <a:schemeClr val="accent1"/>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rmAutofit/>
          </a:bodyPr>
          <a:p>
            <a:pPr algn="ctr"/>
            <a:endParaRPr lang="zh-CN" altLang="en-US" dirty="0">
              <a:latin typeface="Arial" panose="020B0604020202020204" pitchFamily="34" charset="0"/>
              <a:ea typeface="楷体" panose="02010609060101010101" pitchFamily="49" charset="-122"/>
              <a:sym typeface="Arial" panose="020B0604020202020204" pitchFamily="34" charset="0"/>
            </a:endParaRPr>
          </a:p>
        </p:txBody>
      </p:sp>
      <p:sp>
        <p:nvSpPr>
          <p:cNvPr id="2" name="标题 1"/>
          <p:cNvSpPr>
            <a:spLocks noGrp="1"/>
          </p:cNvSpPr>
          <p:nvPr>
            <p:ph type="title"/>
            <p:custDataLst>
              <p:tags r:id="rId5"/>
            </p:custDataLst>
          </p:nvPr>
        </p:nvSpPr>
        <p:spPr/>
        <p:txBody>
          <a:bodyPr/>
          <a:lstStyle>
            <a:lvl1pPr>
              <a:defRPr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custDataLst>
              <p:tags r:id="rId3"/>
            </p:custDataLst>
          </p:nvPr>
        </p:nvPicPr>
        <p:blipFill>
          <a:blip r:embed="rId4"/>
          <a:stretch>
            <a:fillRect/>
          </a:stretch>
        </p:blipFill>
        <p:spPr>
          <a:xfrm>
            <a:off x="9391650" y="-432435"/>
            <a:ext cx="2507615" cy="2507615"/>
          </a:xfrm>
          <a:prstGeom prst="rect">
            <a:avLst/>
          </a:prstGeom>
        </p:spPr>
      </p:pic>
      <p:sp>
        <p:nvSpPr>
          <p:cNvPr id="2" name="标题 1"/>
          <p:cNvSpPr>
            <a:spLocks noGrp="1"/>
          </p:cNvSpPr>
          <p:nvPr>
            <p:ph type="title" hasCustomPrompt="1"/>
            <p:custDataLst>
              <p:tags r:id="rId5"/>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6"/>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pic>
        <p:nvPicPr>
          <p:cNvPr id="19" name="图片 18"/>
          <p:cNvPicPr>
            <a:picLocks noChangeAspect="1"/>
          </p:cNvPicPr>
          <p:nvPr>
            <p:custDataLst>
              <p:tags r:id="rId2"/>
            </p:custDataLst>
          </p:nvPr>
        </p:nvPicPr>
        <p:blipFill>
          <a:blip r:embed="rId3"/>
          <a:stretch>
            <a:fillRect/>
          </a:stretch>
        </p:blipFill>
        <p:spPr>
          <a:xfrm>
            <a:off x="9809480" y="-618490"/>
            <a:ext cx="2382520" cy="2382520"/>
          </a:xfrm>
          <a:prstGeom prst="rect">
            <a:avLst/>
          </a:prstGeom>
        </p:spPr>
      </p:pic>
      <p:sp>
        <p:nvSpPr>
          <p:cNvPr id="8" name="矩形 7"/>
          <p:cNvSpPr/>
          <p:nvPr>
            <p:custDataLst>
              <p:tags r:id="rId4"/>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标题 1"/>
          <p:cNvSpPr>
            <a:spLocks noGrp="1"/>
          </p:cNvSpPr>
          <p:nvPr>
            <p:ph type="title" hasCustomPrompt="1"/>
            <p:custDataLst>
              <p:tags r:id="rId5"/>
            </p:custDataLst>
          </p:nvPr>
        </p:nvSpPr>
        <p:spPr>
          <a:xfrm>
            <a:off x="583200" y="770400"/>
            <a:ext cx="3960000" cy="882000"/>
          </a:xfrm>
        </p:spPr>
        <p:txBody>
          <a:bodyPr anchor="ctr"/>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pic>
        <p:nvPicPr>
          <p:cNvPr id="19" name="图片 18"/>
          <p:cNvPicPr>
            <a:picLocks noChangeAspect="1"/>
          </p:cNvPicPr>
          <p:nvPr>
            <p:custDataLst>
              <p:tags r:id="rId2"/>
            </p:custDataLst>
          </p:nvPr>
        </p:nvPicPr>
        <p:blipFill>
          <a:blip r:embed="rId3"/>
          <a:stretch>
            <a:fillRect/>
          </a:stretch>
        </p:blipFill>
        <p:spPr>
          <a:xfrm>
            <a:off x="9799955" y="5056505"/>
            <a:ext cx="2392045" cy="2392045"/>
          </a:xfrm>
          <a:prstGeom prst="rect">
            <a:avLst/>
          </a:prstGeom>
        </p:spPr>
      </p:pic>
      <p:sp>
        <p:nvSpPr>
          <p:cNvPr id="10" name="矩形 9"/>
          <p:cNvSpPr/>
          <p:nvPr>
            <p:custDataLst>
              <p:tags r:id="rId4"/>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5"/>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0"/>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pic>
        <p:nvPicPr>
          <p:cNvPr id="19" name="图片 18"/>
          <p:cNvPicPr>
            <a:picLocks noChangeAspect="1"/>
          </p:cNvPicPr>
          <p:nvPr>
            <p:custDataLst>
              <p:tags r:id="rId2"/>
            </p:custDataLst>
          </p:nvPr>
        </p:nvPicPr>
        <p:blipFill>
          <a:blip r:embed="rId3"/>
          <a:stretch>
            <a:fillRect/>
          </a:stretch>
        </p:blipFill>
        <p:spPr>
          <a:xfrm>
            <a:off x="9822180" y="-528320"/>
            <a:ext cx="2369820" cy="2369820"/>
          </a:xfrm>
          <a:prstGeom prst="rect">
            <a:avLst/>
          </a:prstGeom>
        </p:spPr>
      </p:pic>
      <p:sp>
        <p:nvSpPr>
          <p:cNvPr id="8" name="矩形 7"/>
          <p:cNvSpPr/>
          <p:nvPr>
            <p:custDataLst>
              <p:tags r:id="rId4"/>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5"/>
            </p:custDataLst>
          </p:nvPr>
        </p:nvSpPr>
        <p:spPr>
          <a:xfrm>
            <a:off x="604800" y="669600"/>
            <a:ext cx="10976400" cy="565200"/>
          </a:xfrm>
        </p:spPr>
        <p:txBody>
          <a:bodyPr anchor="ct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0"/>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254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3"/>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pic>
        <p:nvPicPr>
          <p:cNvPr id="14" name="图片 13"/>
          <p:cNvPicPr>
            <a:picLocks noChangeAspect="1"/>
          </p:cNvPicPr>
          <p:nvPr>
            <p:custDataLst>
              <p:tags r:id="rId11"/>
            </p:custDataLst>
          </p:nvPr>
        </p:nvPicPr>
        <p:blipFill>
          <a:blip r:embed="rId12"/>
          <a:stretch>
            <a:fillRect/>
          </a:stretch>
        </p:blipFill>
        <p:spPr>
          <a:xfrm>
            <a:off x="4888865" y="1910080"/>
            <a:ext cx="1945005" cy="494792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blipFill rotWithShape="1">
          <a:blip r:embed="rId2"/>
          <a:stretch>
            <a:fillRect/>
          </a:stretch>
        </a:blipFill>
        <a:effectLst/>
      </p:bgPr>
    </p:bg>
    <p:spTree>
      <p:nvGrpSpPr>
        <p:cNvPr id="1" name=""/>
        <p:cNvGrpSpPr/>
        <p:nvPr/>
      </p:nvGrpSpPr>
      <p:grpSpPr>
        <a:xfrm>
          <a:off x="0" y="0"/>
          <a:ext cx="0" cy="0"/>
          <a:chOff x="0" y="0"/>
          <a:chExt cx="0" cy="0"/>
        </a:xfrm>
      </p:grpSpPr>
      <p:sp>
        <p:nvSpPr>
          <p:cNvPr id="12" name="矩形 11"/>
          <p:cNvSpPr/>
          <p:nvPr>
            <p:custDataLst>
              <p:tags r:id="rId3"/>
            </p:custDataLst>
          </p:nvPr>
        </p:nvSpPr>
        <p:spPr>
          <a:xfrm>
            <a:off x="0" y="0"/>
            <a:ext cx="12192000" cy="6858944"/>
          </a:xfrm>
          <a:prstGeom prst="rect">
            <a:avLst/>
          </a:prstGeom>
          <a:gradFill>
            <a:gsLst>
              <a:gs pos="0">
                <a:srgbClr val="C60101">
                  <a:alpha val="0"/>
                </a:srgbClr>
              </a:gs>
              <a:gs pos="100000">
                <a:srgbClr val="C601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aseline="0" dirty="0">
              <a:latin typeface="Arial" panose="020B0604020202020204" pitchFamily="34" charset="0"/>
            </a:endParaRPr>
          </a:p>
        </p:txBody>
      </p:sp>
      <p:sp>
        <p:nvSpPr>
          <p:cNvPr id="10" name="矩形 9"/>
          <p:cNvSpPr/>
          <p:nvPr>
            <p:custDataLst>
              <p:tags r:id="rId4"/>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pic>
        <p:nvPicPr>
          <p:cNvPr id="14" name="图片 13"/>
          <p:cNvPicPr>
            <a:picLocks noChangeAspect="1"/>
          </p:cNvPicPr>
          <p:nvPr>
            <p:custDataLst>
              <p:tags r:id="rId5"/>
            </p:custDataLst>
          </p:nvPr>
        </p:nvPicPr>
        <p:blipFill rotWithShape="1">
          <a:blip r:embed="rId6" cstate="screen"/>
          <a:srcRect/>
          <a:stretch>
            <a:fillRect/>
          </a:stretch>
        </p:blipFill>
        <p:spPr>
          <a:xfrm>
            <a:off x="-1270" y="3546475"/>
            <a:ext cx="12192000" cy="3312160"/>
          </a:xfrm>
          <a:prstGeom prst="rect">
            <a:avLst/>
          </a:prstGeom>
        </p:spPr>
      </p:pic>
      <p:sp>
        <p:nvSpPr>
          <p:cNvPr id="2" name="标题 1"/>
          <p:cNvSpPr>
            <a:spLocks noGrp="1"/>
          </p:cNvSpPr>
          <p:nvPr>
            <p:ph type="title" hasCustomPrompt="1"/>
            <p:custDataLst>
              <p:tags r:id="rId7"/>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pic>
        <p:nvPicPr>
          <p:cNvPr id="8" name="图片 7"/>
          <p:cNvPicPr>
            <a:picLocks noChangeAspect="1"/>
          </p:cNvPicPr>
          <p:nvPr>
            <p:custDataLst>
              <p:tags r:id="rId12"/>
            </p:custDataLst>
          </p:nvPr>
        </p:nvPicPr>
        <p:blipFill>
          <a:blip r:embed="rId13"/>
          <a:stretch>
            <a:fillRect/>
          </a:stretch>
        </p:blipFill>
        <p:spPr>
          <a:xfrm flipH="1">
            <a:off x="0" y="-603250"/>
            <a:ext cx="2562860" cy="256286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pic>
        <p:nvPicPr>
          <p:cNvPr id="7" name="图片 6" descr="C:\Users\qiu\Desktop\图片1.jpg图片1"/>
          <p:cNvPicPr>
            <a:picLocks noChangeAspect="1"/>
          </p:cNvPicPr>
          <p:nvPr userDrawn="1">
            <p:custDataLst>
              <p:tags r:id="rId2"/>
            </p:custDataLst>
          </p:nvPr>
        </p:nvPicPr>
        <p:blipFill rotWithShape="1">
          <a:blip r:embed="rId3"/>
          <a:srcRect/>
          <a:stretch>
            <a:fillRect/>
          </a:stretch>
        </p:blipFill>
        <p:spPr>
          <a:xfrm>
            <a:off x="-1" y="1270"/>
            <a:ext cx="12192001" cy="6855460"/>
          </a:xfrm>
          <a:prstGeom prst="rect">
            <a:avLst/>
          </a:prstGeom>
        </p:spPr>
      </p:pic>
      <p:pic>
        <p:nvPicPr>
          <p:cNvPr id="12" name="图片 11"/>
          <p:cNvPicPr>
            <a:picLocks noChangeAspect="1"/>
          </p:cNvPicPr>
          <p:nvPr userDrawn="1">
            <p:custDataLst>
              <p:tags r:id="rId4"/>
            </p:custDataLst>
          </p:nvPr>
        </p:nvPicPr>
        <p:blipFill>
          <a:blip r:embed="rId5"/>
          <a:stretch>
            <a:fillRect/>
          </a:stretch>
        </p:blipFill>
        <p:spPr>
          <a:xfrm flipH="1">
            <a:off x="39622" y="-390873"/>
            <a:ext cx="4637845" cy="3294947"/>
          </a:xfrm>
          <a:prstGeom prst="rect">
            <a:avLst/>
          </a:prstGeom>
        </p:spPr>
      </p:pic>
      <p:pic>
        <p:nvPicPr>
          <p:cNvPr id="13" name="图片 12"/>
          <p:cNvPicPr>
            <a:picLocks noChangeAspect="1"/>
          </p:cNvPicPr>
          <p:nvPr userDrawn="1">
            <p:custDataLst>
              <p:tags r:id="rId6"/>
            </p:custDataLst>
          </p:nvPr>
        </p:nvPicPr>
        <p:blipFill rotWithShape="1">
          <a:blip r:embed="rId7"/>
          <a:srcRect/>
          <a:stretch>
            <a:fillRect/>
          </a:stretch>
        </p:blipFill>
        <p:spPr>
          <a:xfrm>
            <a:off x="-1" y="4447677"/>
            <a:ext cx="4196735" cy="1841023"/>
          </a:xfrm>
          <a:prstGeom prst="rect">
            <a:avLst/>
          </a:prstGeom>
        </p:spPr>
      </p:pic>
      <p:pic>
        <p:nvPicPr>
          <p:cNvPr id="14" name="图片 13"/>
          <p:cNvPicPr>
            <a:picLocks noChangeAspect="1"/>
          </p:cNvPicPr>
          <p:nvPr userDrawn="1">
            <p:custDataLst>
              <p:tags r:id="rId8"/>
            </p:custDataLst>
          </p:nvPr>
        </p:nvPicPr>
        <p:blipFill>
          <a:blip r:embed="rId9"/>
          <a:stretch>
            <a:fillRect/>
          </a:stretch>
        </p:blipFill>
        <p:spPr>
          <a:xfrm>
            <a:off x="8496300" y="3334180"/>
            <a:ext cx="3696534" cy="3523819"/>
          </a:xfrm>
          <a:prstGeom prst="rect">
            <a:avLst/>
          </a:prstGeom>
        </p:spPr>
      </p:pic>
      <p:sp>
        <p:nvSpPr>
          <p:cNvPr id="2" name="标题 1"/>
          <p:cNvSpPr>
            <a:spLocks noGrp="1"/>
          </p:cNvSpPr>
          <p:nvPr>
            <p:ph type="ctrTitle" hasCustomPrompt="1"/>
            <p:custDataLst>
              <p:tags r:id="rId10"/>
            </p:custDataLst>
          </p:nvPr>
        </p:nvSpPr>
        <p:spPr>
          <a:xfrm>
            <a:off x="2583543" y="2177885"/>
            <a:ext cx="7199086" cy="1235385"/>
          </a:xfrm>
        </p:spPr>
        <p:txBody>
          <a:bodyPr lIns="91440" tIns="45720" rIns="91440" bIns="45720" anchor="b" anchorCtr="0">
            <a:normAutofit/>
          </a:bodyPr>
          <a:lstStyle>
            <a:lvl1pPr algn="dist">
              <a:defRPr sz="6600" b="0" spc="600">
                <a:solidFill>
                  <a:schemeClr val="accent1"/>
                </a:solidFill>
                <a:latin typeface="汉仪尚巍手书W" panose="00020600040101010101" pitchFamily="18" charset="-122"/>
                <a:ea typeface="汉仪尚巍手书W" panose="00020600040101010101" pitchFamily="18" charset="-122"/>
              </a:defRPr>
            </a:lvl1pPr>
          </a:lstStyle>
          <a:p>
            <a:r>
              <a:rPr lang="zh-CN" altLang="en-US" dirty="0"/>
              <a:t>编辑标题</a:t>
            </a:r>
            <a:endParaRPr lang="zh-CN" altLang="en-US" dirty="0"/>
          </a:p>
        </p:txBody>
      </p:sp>
      <p:sp>
        <p:nvSpPr>
          <p:cNvPr id="3" name="副标题 2"/>
          <p:cNvSpPr>
            <a:spLocks noGrp="1"/>
          </p:cNvSpPr>
          <p:nvPr>
            <p:ph type="subTitle" idx="1" hasCustomPrompt="1"/>
            <p:custDataLst>
              <p:tags r:id="rId11"/>
            </p:custDataLst>
          </p:nvPr>
        </p:nvSpPr>
        <p:spPr>
          <a:xfrm>
            <a:off x="2583544" y="3478026"/>
            <a:ext cx="7199085" cy="743187"/>
          </a:xfrm>
        </p:spPr>
        <p:txBody>
          <a:bodyPr lIns="91440" tIns="45720" rIns="91440" bIns="45720">
            <a:normAutofit/>
          </a:bodyPr>
          <a:lstStyle>
            <a:lvl1pPr marL="0" indent="0" algn="ctr" eaLnBrk="1" fontAlgn="auto" latinLnBrk="0" hangingPunct="1">
              <a:lnSpc>
                <a:spcPct val="100000"/>
              </a:lnSpc>
              <a:buNone/>
              <a:defRPr sz="2400" u="none" strike="noStrike" kern="1200" cap="none" spc="200" normalizeH="0" baseline="0">
                <a:solidFill>
                  <a:schemeClr val="tx1">
                    <a:lumMod val="85000"/>
                    <a:lumOff val="15000"/>
                  </a:schemeClr>
                </a:solidFill>
                <a:uFillTx/>
                <a:ea typeface="楷体" panose="02010609060101010101" pitchFamily="49"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12"/>
            </p:custDataLst>
          </p:nvPr>
        </p:nvSpPr>
        <p:spPr/>
        <p:txBody>
          <a:bodyPr>
            <a:normAutofit/>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3"/>
            </p:custDataLst>
          </p:nvPr>
        </p:nvSpPr>
        <p:spPr/>
        <p:txBody>
          <a:bodyPr>
            <a:normAutofit/>
          </a:bodyPr>
          <a:lstStyle>
            <a:lvl1pPr>
              <a:defRPr>
                <a:solidFill>
                  <a:schemeClr val="tx1">
                    <a:lumMod val="85000"/>
                    <a:lumOff val="15000"/>
                  </a:schemeClr>
                </a:solidFill>
              </a:defRPr>
            </a:lvl1pPr>
          </a:lstStyle>
          <a:p>
            <a:endParaRPr lang="zh-CN" altLang="en-US" dirty="0"/>
          </a:p>
        </p:txBody>
      </p:sp>
      <p:sp>
        <p:nvSpPr>
          <p:cNvPr id="18" name="灯片编号占位符 17"/>
          <p:cNvSpPr>
            <a:spLocks noGrp="1"/>
          </p:cNvSpPr>
          <p:nvPr>
            <p:ph type="sldNum" sz="quarter" idx="12"/>
            <p:custDataLst>
              <p:tags r:id="rId14"/>
            </p:custDataLst>
          </p:nvPr>
        </p:nvSpPr>
        <p:spPr/>
        <p:txBody>
          <a:bodyPr>
            <a:normAutofit/>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2"/>
        </a:solidFill>
        <a:effectLst/>
      </p:bgPr>
    </p:bg>
    <p:spTree>
      <p:nvGrpSpPr>
        <p:cNvPr id="1" name=""/>
        <p:cNvGrpSpPr/>
        <p:nvPr/>
      </p:nvGrpSpPr>
      <p:grpSpPr>
        <a:xfrm>
          <a:off x="0" y="0"/>
          <a:ext cx="0" cy="0"/>
          <a:chOff x="0" y="0"/>
          <a:chExt cx="0" cy="0"/>
        </a:xfrm>
      </p:grpSpPr>
      <p:pic>
        <p:nvPicPr>
          <p:cNvPr id="11" name="图片 10" descr="图片2"/>
          <p:cNvPicPr>
            <a:picLocks noChangeAspect="1"/>
          </p:cNvPicPr>
          <p:nvPr userDrawn="1">
            <p:custDataLst>
              <p:tags r:id="rId2"/>
            </p:custDataLst>
          </p:nvPr>
        </p:nvPicPr>
        <p:blipFill>
          <a:blip r:embed="rId3"/>
          <a:stretch>
            <a:fillRect/>
          </a:stretch>
        </p:blipFill>
        <p:spPr>
          <a:xfrm>
            <a:off x="0" y="0"/>
            <a:ext cx="12188825" cy="6858635"/>
          </a:xfrm>
          <a:prstGeom prst="rect">
            <a:avLst/>
          </a:prstGeom>
        </p:spPr>
      </p:pic>
      <p:pic>
        <p:nvPicPr>
          <p:cNvPr id="10" name="图片 9"/>
          <p:cNvPicPr>
            <a:picLocks noChangeAspect="1"/>
          </p:cNvPicPr>
          <p:nvPr userDrawn="1">
            <p:custDataLst>
              <p:tags r:id="rId4"/>
            </p:custDataLst>
          </p:nvPr>
        </p:nvPicPr>
        <p:blipFill>
          <a:blip r:embed="rId5"/>
          <a:stretch>
            <a:fillRect/>
          </a:stretch>
        </p:blipFill>
        <p:spPr>
          <a:xfrm flipH="1">
            <a:off x="95972" y="-68941"/>
            <a:ext cx="2913369" cy="2069797"/>
          </a:xfrm>
          <a:prstGeom prst="rect">
            <a:avLst/>
          </a:prstGeom>
        </p:spPr>
      </p:pic>
      <p:pic>
        <p:nvPicPr>
          <p:cNvPr id="14" name="图片 13"/>
          <p:cNvPicPr>
            <a:picLocks noChangeAspect="1"/>
          </p:cNvPicPr>
          <p:nvPr userDrawn="1">
            <p:custDataLst>
              <p:tags r:id="rId6"/>
            </p:custDataLst>
          </p:nvPr>
        </p:nvPicPr>
        <p:blipFill>
          <a:blip r:embed="rId7"/>
          <a:stretch>
            <a:fillRect/>
          </a:stretch>
        </p:blipFill>
        <p:spPr>
          <a:xfrm>
            <a:off x="10040526" y="4806255"/>
            <a:ext cx="2152307" cy="2051744"/>
          </a:xfrm>
          <a:prstGeom prst="rect">
            <a:avLst/>
          </a:prstGeom>
        </p:spPr>
      </p:pic>
      <p:sp>
        <p:nvSpPr>
          <p:cNvPr id="2" name="标题 1"/>
          <p:cNvSpPr>
            <a:spLocks noGrp="1"/>
          </p:cNvSpPr>
          <p:nvPr>
            <p:ph type="title" hasCustomPrompt="1"/>
            <p:custDataLst>
              <p:tags r:id="rId8"/>
            </p:custDataLst>
          </p:nvPr>
        </p:nvSpPr>
        <p:spPr>
          <a:xfrm>
            <a:off x="2403796" y="2423883"/>
            <a:ext cx="7384409" cy="1089399"/>
          </a:xfrm>
        </p:spPr>
        <p:txBody>
          <a:bodyPr lIns="91440" tIns="45720" rIns="91440" bIns="45720" anchor="b" anchorCtr="0">
            <a:normAutofit/>
          </a:bodyPr>
          <a:lstStyle>
            <a:lvl1pPr algn="ctr">
              <a:lnSpc>
                <a:spcPct val="100000"/>
              </a:lnSpc>
              <a:defRPr sz="4800" b="0" u="none" strike="noStrike" kern="1200" cap="none" spc="300" normalizeH="0" baseline="0">
                <a:solidFill>
                  <a:schemeClr val="accent1"/>
                </a:solidFill>
                <a:uFillTx/>
                <a:latin typeface="汉仪尚巍手书W" panose="00020600040101010101" pitchFamily="18" charset="-122"/>
                <a:ea typeface="汉仪尚巍手书W" panose="00020600040101010101" pitchFamily="18" charset="-122"/>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9"/>
            </p:custDataLst>
          </p:nvPr>
        </p:nvSpPr>
        <p:spPr>
          <a:xfrm>
            <a:off x="2403796" y="3660546"/>
            <a:ext cx="7384409" cy="1235437"/>
          </a:xfrm>
        </p:spPr>
        <p:txBody>
          <a:bodyPr lIns="101600" tIns="38100" rIns="76200" bIns="38100" anchor="t" anchorCtr="0">
            <a:normAutofit/>
          </a:bodyPr>
          <a:lstStyle>
            <a:lvl1pPr marL="0" indent="0" algn="ctr" eaLnBrk="1" fontAlgn="auto" latinLnBrk="0" hangingPunct="1">
              <a:lnSpc>
                <a:spcPct val="100000"/>
              </a:lnSpc>
              <a:spcAft>
                <a:spcPts val="0"/>
              </a:spcAft>
              <a:buNone/>
              <a:defRPr kumimoji="0" lang="zh-CN" altLang="en-US" sz="2400" b="0" i="0" u="none" strike="noStrike" kern="1200" cap="none" spc="150" normalizeH="0" baseline="0" noProof="1">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10"/>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12"/>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楷体" panose="020106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a:normAutofit/>
          </a:bodyPr>
          <a:lstStyle>
            <a:lvl1pPr>
              <a:defRPr sz="1600" baseline="0">
                <a:latin typeface="Arial" panose="020B0604020202020204" pitchFamily="34" charset="0"/>
                <a:ea typeface="楷体" panose="02010609060101010101" pitchFamily="49" charset="-122"/>
              </a:defRPr>
            </a:lvl1pPr>
            <a:lvl2pPr>
              <a:defRPr sz="1600" baseline="0">
                <a:latin typeface="Arial" panose="020B0604020202020204" pitchFamily="34" charset="0"/>
                <a:ea typeface="楷体" panose="02010609060101010101" pitchFamily="49" charset="-122"/>
              </a:defRPr>
            </a:lvl2pPr>
            <a:lvl3pPr>
              <a:defRPr sz="1600" baseline="0">
                <a:latin typeface="Arial" panose="020B0604020202020204" pitchFamily="34" charset="0"/>
                <a:ea typeface="楷体" panose="02010609060101010101" pitchFamily="49" charset="-122"/>
              </a:defRPr>
            </a:lvl3pPr>
            <a:lvl4pPr>
              <a:defRPr sz="1600" baseline="0">
                <a:latin typeface="Arial" panose="020B0604020202020204" pitchFamily="34" charset="0"/>
                <a:ea typeface="楷体" panose="02010609060101010101" pitchFamily="49" charset="-122"/>
              </a:defRPr>
            </a:lvl4pPr>
            <a:lvl5pPr>
              <a:defRPr sz="1600" baseline="0">
                <a:latin typeface="Arial" panose="020B0604020202020204" pitchFamily="34" charset="0"/>
                <a:ea typeface="楷体" panose="020106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normAutofit/>
          </a:bodyPr>
          <a:lstStyle>
            <a:lvl1pPr>
              <a:defRPr baseline="0">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normAutofit/>
          </a:bodyPr>
          <a:lstStyle>
            <a:lvl1pPr>
              <a:defRPr baseline="0">
                <a:latin typeface="Arial" panose="020B0604020202020204" pitchFamily="34" charset="0"/>
                <a:ea typeface="楷体" panose="02010609060101010101" pitchFamily="49" charset="-122"/>
              </a:defRPr>
            </a:lvl1pPr>
          </a:lstStyle>
          <a:p>
            <a:endParaRPr lang="zh-CN" altLang="en-US"/>
          </a:p>
        </p:txBody>
      </p:sp>
      <p:sp>
        <p:nvSpPr>
          <p:cNvPr id="7" name="灯片编号占位符 6"/>
          <p:cNvSpPr>
            <a:spLocks noGrp="1"/>
          </p:cNvSpPr>
          <p:nvPr>
            <p:ph type="sldNum" sz="quarter" idx="12"/>
            <p:custDataLst>
              <p:tags r:id="rId7"/>
            </p:custDataLst>
          </p:nvPr>
        </p:nvSpPr>
        <p:spPr/>
        <p:txBody>
          <a:bodyPr>
            <a:normAutofit/>
          </a:bodyPr>
          <a:lstStyle>
            <a:lvl1pPr>
              <a:defRPr baseline="0">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楷体" panose="02010609060101010101" pitchFamily="49"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a:p>
        </p:txBody>
      </p:sp>
      <p:sp>
        <p:nvSpPr>
          <p:cNvPr id="9" name="灯片编号占位符 8"/>
          <p:cNvSpPr>
            <a:spLocks noGrp="1"/>
          </p:cNvSpPr>
          <p:nvPr>
            <p:ph type="sldNum" sz="quarter" idx="12"/>
            <p:custDataLst>
              <p:tags r:id="rId9"/>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11" name="图片 10" descr="图片2"/>
          <p:cNvPicPr>
            <a:picLocks noChangeAspect="1"/>
          </p:cNvPicPr>
          <p:nvPr userDrawn="1">
            <p:custDataLst>
              <p:tags r:id="rId2"/>
            </p:custDataLst>
          </p:nvPr>
        </p:nvPicPr>
        <p:blipFill>
          <a:blip r:embed="rId3"/>
          <a:stretch>
            <a:fillRect/>
          </a:stretch>
        </p:blipFill>
        <p:spPr>
          <a:xfrm>
            <a:off x="0" y="0"/>
            <a:ext cx="12188825" cy="6858635"/>
          </a:xfrm>
          <a:prstGeom prst="rect">
            <a:avLst/>
          </a:prstGeom>
        </p:spPr>
      </p:pic>
      <p:pic>
        <p:nvPicPr>
          <p:cNvPr id="9" name="图片 8"/>
          <p:cNvPicPr>
            <a:picLocks noChangeAspect="1"/>
          </p:cNvPicPr>
          <p:nvPr userDrawn="1">
            <p:custDataLst>
              <p:tags r:id="rId4"/>
            </p:custDataLst>
          </p:nvPr>
        </p:nvPicPr>
        <p:blipFill>
          <a:blip r:embed="rId5"/>
          <a:stretch>
            <a:fillRect/>
          </a:stretch>
        </p:blipFill>
        <p:spPr>
          <a:xfrm flipH="1">
            <a:off x="95972" y="-68941"/>
            <a:ext cx="2913369" cy="2069797"/>
          </a:xfrm>
          <a:prstGeom prst="rect">
            <a:avLst/>
          </a:prstGeom>
        </p:spPr>
      </p:pic>
      <p:pic>
        <p:nvPicPr>
          <p:cNvPr id="10" name="图片 9"/>
          <p:cNvPicPr>
            <a:picLocks noChangeAspect="1"/>
          </p:cNvPicPr>
          <p:nvPr userDrawn="1">
            <p:custDataLst>
              <p:tags r:id="rId6"/>
            </p:custDataLst>
          </p:nvPr>
        </p:nvPicPr>
        <p:blipFill>
          <a:blip r:embed="rId7"/>
          <a:stretch>
            <a:fillRect/>
          </a:stretch>
        </p:blipFill>
        <p:spPr>
          <a:xfrm>
            <a:off x="10040526" y="4806255"/>
            <a:ext cx="2152307" cy="2051744"/>
          </a:xfrm>
          <a:prstGeom prst="rect">
            <a:avLst/>
          </a:prstGeom>
        </p:spPr>
      </p:pic>
      <p:sp>
        <p:nvSpPr>
          <p:cNvPr id="2" name="标题 1"/>
          <p:cNvSpPr>
            <a:spLocks noGrp="1"/>
          </p:cNvSpPr>
          <p:nvPr>
            <p:ph type="title" hasCustomPrompt="1"/>
            <p:custDataLst>
              <p:tags r:id="rId8"/>
            </p:custDataLst>
          </p:nvPr>
        </p:nvSpPr>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dirty="0">
                <a:sym typeface="+mn-ea"/>
              </a:rPr>
              <a:t>单击此处编辑标题</a:t>
            </a:r>
            <a:endParaRPr dirty="0">
              <a:sym typeface="+mn-ea"/>
            </a:endParaRPr>
          </a:p>
        </p:txBody>
      </p:sp>
      <p:sp>
        <p:nvSpPr>
          <p:cNvPr id="3" name="日期占位符 2"/>
          <p:cNvSpPr>
            <a:spLocks noGrp="1"/>
          </p:cNvSpPr>
          <p:nvPr>
            <p:ph type="dt" sz="half" idx="10"/>
            <p:custDataLst>
              <p:tags r:id="rId9"/>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5" name="灯片编号占位符 4"/>
          <p:cNvSpPr>
            <a:spLocks noGrp="1"/>
          </p:cNvSpPr>
          <p:nvPr>
            <p:ph type="sldNum" sz="quarter" idx="12"/>
            <p:custDataLst>
              <p:tags r:id="rId11"/>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baseline="0">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baseline="0">
                <a:solidFill>
                  <a:schemeClr val="tx1">
                    <a:lumMod val="85000"/>
                    <a:lumOff val="15000"/>
                  </a:schemeClr>
                </a:solidFill>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baseline="0">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dirty="0"/>
          </a:p>
        </p:txBody>
      </p:sp>
      <p:sp>
        <p:nvSpPr>
          <p:cNvPr id="7" name="灯片编号占位符 6"/>
          <p:cNvSpPr>
            <a:spLocks noGrp="1"/>
          </p:cNvSpPr>
          <p:nvPr>
            <p:ph type="sldNum" sz="quarter" idx="12"/>
            <p:custDataLst>
              <p:tags r:id="rId7"/>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normAutofit/>
          </a:bodyPr>
          <a:lstStyle>
            <a:lvl1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lvl1pPr>
              <a:defRPr baseline="0">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lvl1pPr>
              <a:defRPr baseline="0">
                <a:solidFill>
                  <a:schemeClr val="tx1">
                    <a:lumMod val="85000"/>
                    <a:lumOff val="15000"/>
                  </a:schemeClr>
                </a:solidFill>
              </a:defRPr>
            </a:lvl1p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baseline="0">
                <a:solidFill>
                  <a:schemeClr val="tx1">
                    <a:lumMod val="85000"/>
                    <a:lumOff val="15000"/>
                  </a:schemeClr>
                </a:solidFill>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solidFill>
                  <a:schemeClr val="tx1">
                    <a:lumMod val="85000"/>
                    <a:lumOff val="15000"/>
                  </a:schemeClr>
                </a:solidFill>
              </a:defRPr>
            </a:lvl1pPr>
            <a:lvl2pPr>
              <a:defRPr baseline="0">
                <a:solidFill>
                  <a:schemeClr val="tx1">
                    <a:lumMod val="85000"/>
                    <a:lumOff val="15000"/>
                  </a:schemeClr>
                </a:solidFill>
              </a:defRPr>
            </a:lvl2pPr>
            <a:lvl3pPr>
              <a:defRPr baseline="0">
                <a:solidFill>
                  <a:schemeClr val="tx1">
                    <a:lumMod val="85000"/>
                    <a:lumOff val="15000"/>
                  </a:schemeClr>
                </a:solidFill>
              </a:defRPr>
            </a:lvl3pPr>
            <a:lvl4pPr>
              <a:defRPr baseline="0">
                <a:solidFill>
                  <a:schemeClr val="tx1">
                    <a:lumMod val="85000"/>
                    <a:lumOff val="15000"/>
                  </a:schemeClr>
                </a:solidFill>
              </a:defRPr>
            </a:lvl4pPr>
            <a:lvl5pPr>
              <a:defRPr baseline="0">
                <a:solidFill>
                  <a:schemeClr val="tx1">
                    <a:lumMod val="85000"/>
                    <a:lumOff val="1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6" name="图片 5" descr="C:\Users\qiu\Desktop\图片1.jpg图片1"/>
          <p:cNvPicPr>
            <a:picLocks noChangeAspect="1"/>
          </p:cNvPicPr>
          <p:nvPr userDrawn="1">
            <p:custDataLst>
              <p:tags r:id="rId2"/>
            </p:custDataLst>
          </p:nvPr>
        </p:nvPicPr>
        <p:blipFill rotWithShape="1">
          <a:blip r:embed="rId3"/>
          <a:srcRect/>
          <a:stretch>
            <a:fillRect/>
          </a:stretch>
        </p:blipFill>
        <p:spPr>
          <a:xfrm>
            <a:off x="-1" y="0"/>
            <a:ext cx="12192001" cy="6855460"/>
          </a:xfrm>
          <a:prstGeom prst="rect">
            <a:avLst/>
          </a:prstGeom>
        </p:spPr>
      </p:pic>
      <p:pic>
        <p:nvPicPr>
          <p:cNvPr id="19" name="图片 18"/>
          <p:cNvPicPr>
            <a:picLocks noChangeAspect="1"/>
          </p:cNvPicPr>
          <p:nvPr userDrawn="1">
            <p:custDataLst>
              <p:tags r:id="rId4"/>
            </p:custDataLst>
          </p:nvPr>
        </p:nvPicPr>
        <p:blipFill>
          <a:blip r:embed="rId5"/>
          <a:stretch>
            <a:fillRect/>
          </a:stretch>
        </p:blipFill>
        <p:spPr>
          <a:xfrm flipH="1">
            <a:off x="39622" y="-390873"/>
            <a:ext cx="4637845" cy="3294947"/>
          </a:xfrm>
          <a:prstGeom prst="rect">
            <a:avLst/>
          </a:prstGeom>
        </p:spPr>
      </p:pic>
      <p:pic>
        <p:nvPicPr>
          <p:cNvPr id="20" name="图片 19"/>
          <p:cNvPicPr>
            <a:picLocks noChangeAspect="1"/>
          </p:cNvPicPr>
          <p:nvPr userDrawn="1">
            <p:custDataLst>
              <p:tags r:id="rId6"/>
            </p:custDataLst>
          </p:nvPr>
        </p:nvPicPr>
        <p:blipFill rotWithShape="1">
          <a:blip r:embed="rId7"/>
          <a:srcRect/>
          <a:stretch>
            <a:fillRect/>
          </a:stretch>
        </p:blipFill>
        <p:spPr>
          <a:xfrm>
            <a:off x="-1" y="4447677"/>
            <a:ext cx="4196735" cy="1841023"/>
          </a:xfrm>
          <a:prstGeom prst="rect">
            <a:avLst/>
          </a:prstGeom>
        </p:spPr>
      </p:pic>
      <p:pic>
        <p:nvPicPr>
          <p:cNvPr id="21" name="图片 20"/>
          <p:cNvPicPr>
            <a:picLocks noChangeAspect="1"/>
          </p:cNvPicPr>
          <p:nvPr userDrawn="1">
            <p:custDataLst>
              <p:tags r:id="rId8"/>
            </p:custDataLst>
          </p:nvPr>
        </p:nvPicPr>
        <p:blipFill>
          <a:blip r:embed="rId9"/>
          <a:stretch>
            <a:fillRect/>
          </a:stretch>
        </p:blipFill>
        <p:spPr>
          <a:xfrm>
            <a:off x="8496300" y="3334180"/>
            <a:ext cx="3696534" cy="3523819"/>
          </a:xfrm>
          <a:prstGeom prst="rect">
            <a:avLst/>
          </a:prstGeom>
        </p:spPr>
      </p:pic>
      <p:sp>
        <p:nvSpPr>
          <p:cNvPr id="2" name="标题 1"/>
          <p:cNvSpPr>
            <a:spLocks noGrp="1"/>
          </p:cNvSpPr>
          <p:nvPr>
            <p:ph type="title" hasCustomPrompt="1"/>
            <p:custDataLst>
              <p:tags r:id="rId10"/>
            </p:custDataLst>
          </p:nvPr>
        </p:nvSpPr>
        <p:spPr>
          <a:xfrm>
            <a:off x="2050473" y="2245404"/>
            <a:ext cx="7980218" cy="1088776"/>
          </a:xfrm>
        </p:spPr>
        <p:txBody>
          <a:bodyPr vert="horz" lIns="91440" tIns="45720" rIns="91440" bIns="45720" rtlCol="0" anchor="t" anchorCtr="0">
            <a:normAutofit/>
          </a:bodyPr>
          <a:lstStyle>
            <a:lvl1pPr marL="0" marR="0" algn="ctr" defTabSz="914400" rtl="0" eaLnBrk="1" fontAlgn="auto" latinLnBrk="0" hangingPunct="1">
              <a:lnSpc>
                <a:spcPct val="100000"/>
              </a:lnSpc>
              <a:buNone/>
              <a:defRPr kumimoji="0" lang="zh-CN" altLang="en-US" sz="6000" b="0" i="0" u="none" strike="noStrike" kern="1200" cap="none" spc="600" normalizeH="0" baseline="0" noProof="1" dirty="0">
                <a:solidFill>
                  <a:schemeClr val="accent1"/>
                </a:solidFill>
                <a:uFillTx/>
                <a:latin typeface="汉仪尚巍手书W" panose="00020600040101010101" pitchFamily="18" charset="-122"/>
                <a:ea typeface="汉仪尚巍手书W" panose="00020600040101010101" pitchFamily="18" charset="-122"/>
                <a:cs typeface="+mj-cs"/>
                <a:sym typeface="+mn-ea"/>
              </a:defRPr>
            </a:lvl1pPr>
          </a:lstStyle>
          <a:p>
            <a:pPr lvl="0"/>
            <a:r>
              <a:rPr dirty="0">
                <a:sym typeface="+mn-ea"/>
              </a:rPr>
              <a:t>单击此处编辑标题</a:t>
            </a:r>
            <a:endParaRPr dirty="0">
              <a:sym typeface="+mn-ea"/>
            </a:endParaRPr>
          </a:p>
        </p:txBody>
      </p:sp>
      <p:sp>
        <p:nvSpPr>
          <p:cNvPr id="3" name="日期占位符 2"/>
          <p:cNvSpPr>
            <a:spLocks noGrp="1"/>
          </p:cNvSpPr>
          <p:nvPr>
            <p:ph type="dt" sz="half" idx="10"/>
            <p:custDataLst>
              <p:tags r:id="rId11"/>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5" name="灯片编号占位符 4"/>
          <p:cNvSpPr>
            <a:spLocks noGrp="1"/>
          </p:cNvSpPr>
          <p:nvPr>
            <p:ph type="sldNum" sz="quarter" idx="12"/>
            <p:custDataLst>
              <p:tags r:id="rId13"/>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
        <p:nvSpPr>
          <p:cNvPr id="7" name="文本占位符 6"/>
          <p:cNvSpPr>
            <a:spLocks noGrp="1"/>
          </p:cNvSpPr>
          <p:nvPr>
            <p:ph type="body" sz="quarter" idx="13" hasCustomPrompt="1"/>
            <p:custDataLst>
              <p:tags r:id="rId14"/>
            </p:custDataLst>
          </p:nvPr>
        </p:nvSpPr>
        <p:spPr>
          <a:xfrm>
            <a:off x="2051050" y="3429000"/>
            <a:ext cx="7980363" cy="957544"/>
          </a:xfrm>
        </p:spPr>
        <p:txBody>
          <a:bodyPr>
            <a:normAutofit/>
          </a:bodyPr>
          <a:lstStyle>
            <a:lvl1pPr marL="0" indent="0" algn="ctr">
              <a:buNone/>
              <a:defRPr sz="2400"/>
            </a:lvl1pPr>
          </a:lstStyle>
          <a:p>
            <a:pPr lvl="0"/>
            <a:r>
              <a:rPr lang="zh-CN" altLang="en-US" dirty="0"/>
              <a:t>单击此处编辑文本</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11" name="图片 10" descr="图片2"/>
          <p:cNvPicPr>
            <a:picLocks noChangeAspect="1"/>
          </p:cNvPicPr>
          <p:nvPr userDrawn="1">
            <p:custDataLst>
              <p:tags r:id="rId2"/>
            </p:custDataLst>
          </p:nvPr>
        </p:nvPicPr>
        <p:blipFill>
          <a:blip r:embed="rId3"/>
          <a:stretch>
            <a:fillRect/>
          </a:stretch>
        </p:blipFill>
        <p:spPr>
          <a:xfrm>
            <a:off x="0" y="0"/>
            <a:ext cx="12188825" cy="6858635"/>
          </a:xfrm>
          <a:prstGeom prst="rect">
            <a:avLst/>
          </a:prstGeom>
        </p:spPr>
      </p:pic>
      <p:pic>
        <p:nvPicPr>
          <p:cNvPr id="10" name="图片 9"/>
          <p:cNvPicPr>
            <a:picLocks noChangeAspect="1"/>
          </p:cNvPicPr>
          <p:nvPr userDrawn="1">
            <p:custDataLst>
              <p:tags r:id="rId4"/>
            </p:custDataLst>
          </p:nvPr>
        </p:nvPicPr>
        <p:blipFill>
          <a:blip r:embed="rId5"/>
          <a:stretch>
            <a:fillRect/>
          </a:stretch>
        </p:blipFill>
        <p:spPr>
          <a:xfrm>
            <a:off x="10491470" y="5155565"/>
            <a:ext cx="1786255" cy="1703070"/>
          </a:xfrm>
          <a:prstGeom prst="rect">
            <a:avLst/>
          </a:prstGeom>
        </p:spPr>
      </p:pic>
      <p:pic>
        <p:nvPicPr>
          <p:cNvPr id="9" name="图片 8"/>
          <p:cNvPicPr>
            <a:picLocks noChangeAspect="1"/>
          </p:cNvPicPr>
          <p:nvPr userDrawn="1">
            <p:custDataLst>
              <p:tags r:id="rId6"/>
            </p:custDataLst>
          </p:nvPr>
        </p:nvPicPr>
        <p:blipFill>
          <a:blip r:embed="rId7"/>
          <a:stretch>
            <a:fillRect/>
          </a:stretch>
        </p:blipFill>
        <p:spPr>
          <a:xfrm flipH="1">
            <a:off x="87" y="-78466"/>
            <a:ext cx="2913369" cy="2069797"/>
          </a:xfrm>
          <a:prstGeom prst="rect">
            <a:avLst/>
          </a:prstGeom>
        </p:spPr>
      </p:pic>
      <p:sp>
        <p:nvSpPr>
          <p:cNvPr id="2" name="标题 1"/>
          <p:cNvSpPr>
            <a:spLocks noGrp="1"/>
          </p:cNvSpPr>
          <p:nvPr>
            <p:ph type="title"/>
            <p:custDataLst>
              <p:tags r:id="rId8"/>
            </p:custDataLst>
          </p:nvPr>
        </p:nvSpPr>
        <p:spPr/>
        <p:txBody>
          <a:bodyPr/>
          <a:lstStyle>
            <a:lvl1pPr>
              <a:defRPr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153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userDrawn="1">
            <p:custDataLst>
              <p:tags r:id="rId3"/>
            </p:custDataLst>
          </p:nvPr>
        </p:nvPicPr>
        <p:blipFill rotWithShape="1">
          <a:blip r:embed="rId4" cstate="screen"/>
          <a:srcRect/>
          <a:stretch>
            <a:fillRect/>
          </a:stretch>
        </p:blipFill>
        <p:spPr>
          <a:xfrm>
            <a:off x="290195" y="304165"/>
            <a:ext cx="11606530" cy="1042670"/>
          </a:xfrm>
          <a:prstGeom prst="rect">
            <a:avLst/>
          </a:prstGeom>
        </p:spPr>
      </p:pic>
      <p:pic>
        <p:nvPicPr>
          <p:cNvPr id="47" name="图片 46"/>
          <p:cNvPicPr>
            <a:picLocks noChangeAspect="1"/>
          </p:cNvPicPr>
          <p:nvPr userDrawn="1">
            <p:custDataLst>
              <p:tags r:id="rId5"/>
            </p:custDataLst>
          </p:nvPr>
        </p:nvPicPr>
        <p:blipFill rotWithShape="1">
          <a:blip r:embed="rId6" cstate="screen"/>
          <a:srcRect/>
          <a:stretch>
            <a:fillRect/>
          </a:stretch>
        </p:blipFill>
        <p:spPr>
          <a:xfrm flipH="1" flipV="1">
            <a:off x="291465" y="5567680"/>
            <a:ext cx="11606530" cy="986155"/>
          </a:xfrm>
          <a:prstGeom prst="rect">
            <a:avLst/>
          </a:prstGeom>
        </p:spPr>
      </p:pic>
      <p:pic>
        <p:nvPicPr>
          <p:cNvPr id="10" name="图片 9"/>
          <p:cNvPicPr>
            <a:picLocks noChangeAspect="1"/>
          </p:cNvPicPr>
          <p:nvPr userDrawn="1">
            <p:custDataLst>
              <p:tags r:id="rId7"/>
            </p:custDataLst>
          </p:nvPr>
        </p:nvPicPr>
        <p:blipFill>
          <a:blip r:embed="rId8"/>
          <a:stretch>
            <a:fillRect/>
          </a:stretch>
        </p:blipFill>
        <p:spPr>
          <a:xfrm>
            <a:off x="10779125" y="5488305"/>
            <a:ext cx="1117600" cy="1065530"/>
          </a:xfrm>
          <a:prstGeom prst="rect">
            <a:avLst/>
          </a:prstGeom>
        </p:spPr>
      </p:pic>
      <p:sp>
        <p:nvSpPr>
          <p:cNvPr id="2" name="标题 1"/>
          <p:cNvSpPr>
            <a:spLocks noGrp="1"/>
          </p:cNvSpPr>
          <p:nvPr>
            <p:ph type="title" hasCustomPrompt="1"/>
            <p:custDataLst>
              <p:tags r:id="rId9"/>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10"/>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1"/>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lstStyle/>
          <a:p>
            <a:endParaRPr lang="zh-CN" altLang="en-US" dirty="0"/>
          </a:p>
        </p:txBody>
      </p:sp>
      <p:sp>
        <p:nvSpPr>
          <p:cNvPr id="5" name="灯片编号占位符 4"/>
          <p:cNvSpPr>
            <a:spLocks noGrp="1"/>
          </p:cNvSpPr>
          <p:nvPr>
            <p:ph type="sldNum" sz="quarter" idx="12"/>
            <p:custDataLst>
              <p:tags r:id="rId13"/>
            </p:custDataLst>
          </p:nvPr>
        </p:nvSpPr>
        <p:spPr/>
        <p:txBody>
          <a:bodyPr/>
          <a:lstStyle/>
          <a:p>
            <a:fld id="{49AE70B2-8BF9-45C0-BB95-33D1B9D3A854}" type="slidenum">
              <a:rPr lang="zh-CN" altLang="en-US" smtClean="0"/>
            </a:fld>
            <a:endParaRPr lang="zh-CN" altLang="en-US" dirty="0"/>
          </a:p>
        </p:txBody>
      </p:sp>
      <p:pic>
        <p:nvPicPr>
          <p:cNvPr id="9" name="图片 8"/>
          <p:cNvPicPr>
            <a:picLocks noChangeAspect="1"/>
          </p:cNvPicPr>
          <p:nvPr userDrawn="1">
            <p:custDataLst>
              <p:tags r:id="rId14"/>
            </p:custDataLst>
          </p:nvPr>
        </p:nvPicPr>
        <p:blipFill>
          <a:blip r:embed="rId15"/>
          <a:stretch>
            <a:fillRect/>
          </a:stretch>
        </p:blipFill>
        <p:spPr>
          <a:xfrm flipH="1">
            <a:off x="0" y="-153670"/>
            <a:ext cx="2515870" cy="1788160"/>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pic>
        <p:nvPicPr>
          <p:cNvPr id="46" name="图片 45"/>
          <p:cNvPicPr>
            <a:picLocks noChangeAspect="1"/>
          </p:cNvPicPr>
          <p:nvPr userDrawn="1">
            <p:custDataLst>
              <p:tags r:id="rId2"/>
            </p:custDataLst>
          </p:nvPr>
        </p:nvPicPr>
        <p:blipFill rotWithShape="1">
          <a:blip r:embed="rId3" cstate="screen"/>
          <a:srcRect/>
          <a:stretch>
            <a:fillRect/>
          </a:stretch>
        </p:blipFill>
        <p:spPr>
          <a:xfrm>
            <a:off x="0" y="0"/>
            <a:ext cx="12192000" cy="1146810"/>
          </a:xfrm>
          <a:prstGeom prst="rect">
            <a:avLst/>
          </a:prstGeom>
        </p:spPr>
      </p:pic>
      <p:pic>
        <p:nvPicPr>
          <p:cNvPr id="47" name="图片 46"/>
          <p:cNvPicPr>
            <a:picLocks noChangeAspect="1"/>
          </p:cNvPicPr>
          <p:nvPr userDrawn="1">
            <p:custDataLst>
              <p:tags r:id="rId4"/>
            </p:custDataLst>
          </p:nvPr>
        </p:nvPicPr>
        <p:blipFill rotWithShape="1">
          <a:blip r:embed="rId5" cstate="screen"/>
          <a:srcRect/>
          <a:stretch>
            <a:fillRect/>
          </a:stretch>
        </p:blipFill>
        <p:spPr>
          <a:xfrm flipH="1" flipV="1">
            <a:off x="0" y="5781040"/>
            <a:ext cx="12192000" cy="1084580"/>
          </a:xfrm>
          <a:prstGeom prst="rect">
            <a:avLst/>
          </a:prstGeom>
        </p:spPr>
      </p:pic>
      <p:pic>
        <p:nvPicPr>
          <p:cNvPr id="10" name="图片 9"/>
          <p:cNvPicPr>
            <a:picLocks noChangeAspect="1"/>
          </p:cNvPicPr>
          <p:nvPr userDrawn="1">
            <p:custDataLst>
              <p:tags r:id="rId6"/>
            </p:custDataLst>
          </p:nvPr>
        </p:nvPicPr>
        <p:blipFill>
          <a:blip r:embed="rId7"/>
          <a:stretch>
            <a:fillRect/>
          </a:stretch>
        </p:blipFill>
        <p:spPr>
          <a:xfrm>
            <a:off x="11074400" y="5781040"/>
            <a:ext cx="1117600" cy="1065530"/>
          </a:xfrm>
          <a:prstGeom prst="rect">
            <a:avLst/>
          </a:prstGeom>
        </p:spPr>
      </p:pic>
      <p:sp>
        <p:nvSpPr>
          <p:cNvPr id="8" name="矩形 7"/>
          <p:cNvSpPr/>
          <p:nvPr userDrawn="1">
            <p:custDataLst>
              <p:tags r:id="rId8"/>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pic>
        <p:nvPicPr>
          <p:cNvPr id="11" name="图片 10"/>
          <p:cNvPicPr>
            <a:picLocks noChangeAspect="1"/>
          </p:cNvPicPr>
          <p:nvPr userDrawn="1">
            <p:custDataLst>
              <p:tags r:id="rId9"/>
            </p:custDataLst>
          </p:nvPr>
        </p:nvPicPr>
        <p:blipFill rotWithShape="1">
          <a:blip r:embed="rId10"/>
          <a:srcRect/>
          <a:stretch>
            <a:fillRect/>
          </a:stretch>
        </p:blipFill>
        <p:spPr>
          <a:xfrm>
            <a:off x="0" y="-144780"/>
            <a:ext cx="2426970" cy="1064895"/>
          </a:xfrm>
          <a:prstGeom prst="rect">
            <a:avLst/>
          </a:prstGeom>
        </p:spPr>
      </p:pic>
      <p:sp>
        <p:nvSpPr>
          <p:cNvPr id="2" name="标题 1"/>
          <p:cNvSpPr>
            <a:spLocks noGrp="1"/>
          </p:cNvSpPr>
          <p:nvPr>
            <p:ph type="title" hasCustomPrompt="1"/>
            <p:custDataLst>
              <p:tags r:id="rId11"/>
            </p:custDataLst>
          </p:nvPr>
        </p:nvSpPr>
        <p:spPr>
          <a:xfrm>
            <a:off x="583200" y="770400"/>
            <a:ext cx="3960000" cy="882000"/>
          </a:xfrm>
        </p:spPr>
        <p:txBody>
          <a:bodyPr anchor="ctr"/>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lstStyle/>
          <a:p>
            <a:endParaRPr lang="zh-CN" altLang="en-US" dirty="0"/>
          </a:p>
        </p:txBody>
      </p:sp>
      <p:sp>
        <p:nvSpPr>
          <p:cNvPr id="5" name="灯片编号占位符 4"/>
          <p:cNvSpPr>
            <a:spLocks noGrp="1"/>
          </p:cNvSpPr>
          <p:nvPr>
            <p:ph type="sldNum" sz="quarter" idx="12"/>
            <p:custDataLst>
              <p:tags r:id="rId14"/>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5"/>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6"/>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pic>
        <p:nvPicPr>
          <p:cNvPr id="46" name="图片 45"/>
          <p:cNvPicPr>
            <a:picLocks noChangeAspect="1"/>
          </p:cNvPicPr>
          <p:nvPr userDrawn="1">
            <p:custDataLst>
              <p:tags r:id="rId2"/>
            </p:custDataLst>
          </p:nvPr>
        </p:nvPicPr>
        <p:blipFill rotWithShape="1">
          <a:blip r:embed="rId3" cstate="screen"/>
          <a:srcRect/>
          <a:stretch>
            <a:fillRect/>
          </a:stretch>
        </p:blipFill>
        <p:spPr>
          <a:xfrm>
            <a:off x="4445" y="0"/>
            <a:ext cx="12192000" cy="1146810"/>
          </a:xfrm>
          <a:prstGeom prst="rect">
            <a:avLst/>
          </a:prstGeom>
        </p:spPr>
      </p:pic>
      <p:pic>
        <p:nvPicPr>
          <p:cNvPr id="47" name="图片 46"/>
          <p:cNvPicPr>
            <a:picLocks noChangeAspect="1"/>
          </p:cNvPicPr>
          <p:nvPr userDrawn="1">
            <p:custDataLst>
              <p:tags r:id="rId4"/>
            </p:custDataLst>
          </p:nvPr>
        </p:nvPicPr>
        <p:blipFill rotWithShape="1">
          <a:blip r:embed="rId5" cstate="screen"/>
          <a:srcRect/>
          <a:stretch>
            <a:fillRect/>
          </a:stretch>
        </p:blipFill>
        <p:spPr>
          <a:xfrm flipH="1" flipV="1">
            <a:off x="4445" y="5781040"/>
            <a:ext cx="12192000" cy="1084580"/>
          </a:xfrm>
          <a:prstGeom prst="rect">
            <a:avLst/>
          </a:prstGeom>
        </p:spPr>
      </p:pic>
      <p:pic>
        <p:nvPicPr>
          <p:cNvPr id="11" name="图片 10"/>
          <p:cNvPicPr>
            <a:picLocks noChangeAspect="1"/>
          </p:cNvPicPr>
          <p:nvPr userDrawn="1">
            <p:custDataLst>
              <p:tags r:id="rId6"/>
            </p:custDataLst>
          </p:nvPr>
        </p:nvPicPr>
        <p:blipFill rotWithShape="1">
          <a:blip r:embed="rId7"/>
          <a:srcRect/>
          <a:stretch>
            <a:fillRect/>
          </a:stretch>
        </p:blipFill>
        <p:spPr>
          <a:xfrm>
            <a:off x="9525" y="5781040"/>
            <a:ext cx="2426970" cy="1064895"/>
          </a:xfrm>
          <a:prstGeom prst="rect">
            <a:avLst/>
          </a:prstGeom>
        </p:spPr>
      </p:pic>
      <p:pic>
        <p:nvPicPr>
          <p:cNvPr id="6" name="图片 5"/>
          <p:cNvPicPr>
            <a:picLocks noChangeAspect="1"/>
          </p:cNvPicPr>
          <p:nvPr userDrawn="1">
            <p:custDataLst>
              <p:tags r:id="rId8"/>
            </p:custDataLst>
          </p:nvPr>
        </p:nvPicPr>
        <p:blipFill>
          <a:blip r:embed="rId9"/>
          <a:stretch>
            <a:fillRect/>
          </a:stretch>
        </p:blipFill>
        <p:spPr>
          <a:xfrm>
            <a:off x="11074400" y="5781040"/>
            <a:ext cx="1117600" cy="1065530"/>
          </a:xfrm>
          <a:prstGeom prst="rect">
            <a:avLst/>
          </a:prstGeom>
        </p:spPr>
      </p:pic>
      <p:sp>
        <p:nvSpPr>
          <p:cNvPr id="10" name="矩形 9"/>
          <p:cNvSpPr/>
          <p:nvPr userDrawn="1">
            <p:custDataLst>
              <p:tags r:id="rId10"/>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11"/>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lstStyle/>
          <a:p>
            <a:endParaRPr lang="zh-CN" altLang="en-US" dirty="0"/>
          </a:p>
        </p:txBody>
      </p:sp>
      <p:sp>
        <p:nvSpPr>
          <p:cNvPr id="5" name="灯片编号占位符 4"/>
          <p:cNvSpPr>
            <a:spLocks noGrp="1"/>
          </p:cNvSpPr>
          <p:nvPr>
            <p:ph type="sldNum" sz="quarter" idx="12"/>
            <p:custDataLst>
              <p:tags r:id="rId14"/>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5"/>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6"/>
            </p:custDataLst>
          </p:nvPr>
        </p:nvSpPr>
        <p:spPr>
          <a:xfrm>
            <a:off x="612140" y="2791490"/>
            <a:ext cx="10965600" cy="343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pic>
        <p:nvPicPr>
          <p:cNvPr id="46" name="图片 45"/>
          <p:cNvPicPr>
            <a:picLocks noChangeAspect="1"/>
          </p:cNvPicPr>
          <p:nvPr userDrawn="1">
            <p:custDataLst>
              <p:tags r:id="rId2"/>
            </p:custDataLst>
          </p:nvPr>
        </p:nvPicPr>
        <p:blipFill rotWithShape="1">
          <a:blip r:embed="rId3" cstate="screen"/>
          <a:srcRect/>
          <a:stretch>
            <a:fillRect/>
          </a:stretch>
        </p:blipFill>
        <p:spPr>
          <a:xfrm>
            <a:off x="0" y="0"/>
            <a:ext cx="12192000" cy="1146810"/>
          </a:xfrm>
          <a:prstGeom prst="rect">
            <a:avLst/>
          </a:prstGeom>
        </p:spPr>
      </p:pic>
      <p:pic>
        <p:nvPicPr>
          <p:cNvPr id="20" name="图片 19"/>
          <p:cNvPicPr>
            <a:picLocks noChangeAspect="1"/>
          </p:cNvPicPr>
          <p:nvPr userDrawn="1">
            <p:custDataLst>
              <p:tags r:id="rId4"/>
            </p:custDataLst>
          </p:nvPr>
        </p:nvPicPr>
        <p:blipFill rotWithShape="1">
          <a:blip r:embed="rId5"/>
          <a:srcRect/>
          <a:stretch>
            <a:fillRect/>
          </a:stretch>
        </p:blipFill>
        <p:spPr>
          <a:xfrm flipH="1" flipV="1">
            <a:off x="9765030" y="41275"/>
            <a:ext cx="2426970" cy="1064895"/>
          </a:xfrm>
          <a:prstGeom prst="rect">
            <a:avLst/>
          </a:prstGeom>
        </p:spPr>
      </p:pic>
      <p:pic>
        <p:nvPicPr>
          <p:cNvPr id="6" name="图片 5"/>
          <p:cNvPicPr>
            <a:picLocks noChangeAspect="1"/>
          </p:cNvPicPr>
          <p:nvPr userDrawn="1">
            <p:custDataLst>
              <p:tags r:id="rId6"/>
            </p:custDataLst>
          </p:nvPr>
        </p:nvPicPr>
        <p:blipFill>
          <a:blip r:embed="rId7"/>
          <a:stretch>
            <a:fillRect/>
          </a:stretch>
        </p:blipFill>
        <p:spPr>
          <a:xfrm flipH="1">
            <a:off x="-179705" y="-394335"/>
            <a:ext cx="2515870" cy="1788160"/>
          </a:xfrm>
          <a:prstGeom prst="rect">
            <a:avLst/>
          </a:prstGeom>
        </p:spPr>
      </p:pic>
      <p:pic>
        <p:nvPicPr>
          <p:cNvPr id="47" name="图片 46"/>
          <p:cNvPicPr>
            <a:picLocks noChangeAspect="1"/>
          </p:cNvPicPr>
          <p:nvPr userDrawn="1">
            <p:custDataLst>
              <p:tags r:id="rId8"/>
            </p:custDataLst>
          </p:nvPr>
        </p:nvPicPr>
        <p:blipFill rotWithShape="1">
          <a:blip r:embed="rId9" cstate="screen"/>
          <a:srcRect/>
          <a:stretch>
            <a:fillRect/>
          </a:stretch>
        </p:blipFill>
        <p:spPr>
          <a:xfrm flipH="1" flipV="1">
            <a:off x="0" y="5781040"/>
            <a:ext cx="12192000" cy="1084580"/>
          </a:xfrm>
          <a:prstGeom prst="rect">
            <a:avLst/>
          </a:prstGeom>
        </p:spPr>
      </p:pic>
      <p:sp>
        <p:nvSpPr>
          <p:cNvPr id="8" name="矩形 7"/>
          <p:cNvSpPr/>
          <p:nvPr userDrawn="1">
            <p:custDataLst>
              <p:tags r:id="rId10"/>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11"/>
            </p:custDataLst>
          </p:nvPr>
        </p:nvSpPr>
        <p:spPr>
          <a:xfrm>
            <a:off x="604800" y="669600"/>
            <a:ext cx="10976400" cy="565200"/>
          </a:xfrm>
        </p:spPr>
        <p:txBody>
          <a:bodyPr anchor="ct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lstStyle/>
          <a:p>
            <a:endParaRPr lang="zh-CN" altLang="en-US" dirty="0"/>
          </a:p>
        </p:txBody>
      </p:sp>
      <p:sp>
        <p:nvSpPr>
          <p:cNvPr id="5" name="灯片编号占位符 4"/>
          <p:cNvSpPr>
            <a:spLocks noGrp="1"/>
          </p:cNvSpPr>
          <p:nvPr>
            <p:ph type="sldNum" sz="quarter" idx="12"/>
            <p:custDataLst>
              <p:tags r:id="rId14"/>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5"/>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6"/>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pic>
        <p:nvPicPr>
          <p:cNvPr id="46" name="图片 45"/>
          <p:cNvPicPr>
            <a:picLocks noChangeAspect="1"/>
          </p:cNvPicPr>
          <p:nvPr userDrawn="1">
            <p:custDataLst>
              <p:tags r:id="rId2"/>
            </p:custDataLst>
          </p:nvPr>
        </p:nvPicPr>
        <p:blipFill rotWithShape="1">
          <a:blip r:embed="rId3" cstate="screen"/>
          <a:srcRect/>
          <a:stretch>
            <a:fillRect/>
          </a:stretch>
        </p:blipFill>
        <p:spPr>
          <a:xfrm>
            <a:off x="9525" y="0"/>
            <a:ext cx="12192000" cy="1146810"/>
          </a:xfrm>
          <a:prstGeom prst="rect">
            <a:avLst/>
          </a:prstGeom>
        </p:spPr>
      </p:pic>
      <p:pic>
        <p:nvPicPr>
          <p:cNvPr id="47" name="图片 46"/>
          <p:cNvPicPr>
            <a:picLocks noChangeAspect="1"/>
          </p:cNvPicPr>
          <p:nvPr userDrawn="1">
            <p:custDataLst>
              <p:tags r:id="rId4"/>
            </p:custDataLst>
          </p:nvPr>
        </p:nvPicPr>
        <p:blipFill rotWithShape="1">
          <a:blip r:embed="rId5" cstate="screen"/>
          <a:srcRect/>
          <a:stretch>
            <a:fillRect/>
          </a:stretch>
        </p:blipFill>
        <p:spPr>
          <a:xfrm flipH="1" flipV="1">
            <a:off x="9525" y="5781040"/>
            <a:ext cx="12192000" cy="1084580"/>
          </a:xfrm>
          <a:prstGeom prst="rect">
            <a:avLst/>
          </a:prstGeom>
        </p:spPr>
      </p:pic>
      <p:pic>
        <p:nvPicPr>
          <p:cNvPr id="6" name="图片 5"/>
          <p:cNvPicPr>
            <a:picLocks noChangeAspect="1"/>
          </p:cNvPicPr>
          <p:nvPr userDrawn="1">
            <p:custDataLst>
              <p:tags r:id="rId6"/>
            </p:custDataLst>
          </p:nvPr>
        </p:nvPicPr>
        <p:blipFill>
          <a:blip r:embed="rId7"/>
          <a:stretch>
            <a:fillRect/>
          </a:stretch>
        </p:blipFill>
        <p:spPr>
          <a:xfrm>
            <a:off x="11074400" y="5781040"/>
            <a:ext cx="1117600" cy="1065530"/>
          </a:xfrm>
          <a:prstGeom prst="rect">
            <a:avLst/>
          </a:prstGeom>
        </p:spPr>
      </p:pic>
      <p:pic>
        <p:nvPicPr>
          <p:cNvPr id="20" name="图片 19"/>
          <p:cNvPicPr>
            <a:picLocks noChangeAspect="1"/>
          </p:cNvPicPr>
          <p:nvPr userDrawn="1">
            <p:custDataLst>
              <p:tags r:id="rId8"/>
            </p:custDataLst>
          </p:nvPr>
        </p:nvPicPr>
        <p:blipFill rotWithShape="1">
          <a:blip r:embed="rId9"/>
          <a:srcRect/>
          <a:stretch>
            <a:fillRect/>
          </a:stretch>
        </p:blipFill>
        <p:spPr>
          <a:xfrm>
            <a:off x="9525" y="5781040"/>
            <a:ext cx="2426970" cy="1064895"/>
          </a:xfrm>
          <a:prstGeom prst="rect">
            <a:avLst/>
          </a:prstGeom>
        </p:spPr>
      </p:pic>
      <p:sp>
        <p:nvSpPr>
          <p:cNvPr id="10" name="矩形 9"/>
          <p:cNvSpPr/>
          <p:nvPr userDrawn="1">
            <p:custDataLst>
              <p:tags r:id="rId10"/>
            </p:custDataLst>
          </p:nvPr>
        </p:nvSpPr>
        <p:spPr>
          <a:xfrm>
            <a:off x="254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11"/>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lstStyle/>
          <a:p>
            <a:endParaRPr lang="zh-CN" altLang="en-US" dirty="0"/>
          </a:p>
        </p:txBody>
      </p:sp>
      <p:sp>
        <p:nvSpPr>
          <p:cNvPr id="5" name="灯片编号占位符 4"/>
          <p:cNvSpPr>
            <a:spLocks noGrp="1"/>
          </p:cNvSpPr>
          <p:nvPr>
            <p:ph type="sldNum" sz="quarter" idx="12"/>
            <p:custDataLst>
              <p:tags r:id="rId14"/>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5"/>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6"/>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7"/>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8"/>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pic>
        <p:nvPicPr>
          <p:cNvPr id="46" name="图片 45"/>
          <p:cNvPicPr>
            <a:picLocks noChangeAspect="1"/>
          </p:cNvPicPr>
          <p:nvPr userDrawn="1">
            <p:custDataLst>
              <p:tags r:id="rId2"/>
            </p:custDataLst>
          </p:nvPr>
        </p:nvPicPr>
        <p:blipFill rotWithShape="1">
          <a:blip r:embed="rId3" cstate="screen"/>
          <a:srcRect/>
          <a:stretch>
            <a:fillRect/>
          </a:stretch>
        </p:blipFill>
        <p:spPr>
          <a:xfrm>
            <a:off x="0" y="0"/>
            <a:ext cx="12192000" cy="1146810"/>
          </a:xfrm>
          <a:prstGeom prst="rect">
            <a:avLst/>
          </a:prstGeom>
        </p:spPr>
      </p:pic>
      <p:pic>
        <p:nvPicPr>
          <p:cNvPr id="9" name="图片 8"/>
          <p:cNvPicPr>
            <a:picLocks noChangeAspect="1"/>
          </p:cNvPicPr>
          <p:nvPr userDrawn="1">
            <p:custDataLst>
              <p:tags r:id="rId4"/>
            </p:custDataLst>
          </p:nvPr>
        </p:nvPicPr>
        <p:blipFill>
          <a:blip r:embed="rId5"/>
          <a:stretch>
            <a:fillRect/>
          </a:stretch>
        </p:blipFill>
        <p:spPr>
          <a:xfrm flipH="1">
            <a:off x="-168910" y="-398145"/>
            <a:ext cx="2252345" cy="1600835"/>
          </a:xfrm>
          <a:prstGeom prst="rect">
            <a:avLst/>
          </a:prstGeom>
        </p:spPr>
      </p:pic>
      <p:pic>
        <p:nvPicPr>
          <p:cNvPr id="47" name="图片 46"/>
          <p:cNvPicPr>
            <a:picLocks noChangeAspect="1"/>
          </p:cNvPicPr>
          <p:nvPr userDrawn="1">
            <p:custDataLst>
              <p:tags r:id="rId6"/>
            </p:custDataLst>
          </p:nvPr>
        </p:nvPicPr>
        <p:blipFill rotWithShape="1">
          <a:blip r:embed="rId7" cstate="screen"/>
          <a:srcRect/>
          <a:stretch>
            <a:fillRect/>
          </a:stretch>
        </p:blipFill>
        <p:spPr>
          <a:xfrm flipH="1" flipV="1">
            <a:off x="0" y="5773420"/>
            <a:ext cx="12192000" cy="1084580"/>
          </a:xfrm>
          <a:prstGeom prst="rect">
            <a:avLst/>
          </a:prstGeom>
        </p:spPr>
      </p:pic>
      <p:sp>
        <p:nvSpPr>
          <p:cNvPr id="10" name="矩形 9"/>
          <p:cNvSpPr/>
          <p:nvPr userDrawn="1">
            <p:custDataLst>
              <p:tags r:id="rId8"/>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pic>
        <p:nvPicPr>
          <p:cNvPr id="6" name="图片 5"/>
          <p:cNvPicPr>
            <a:picLocks noChangeAspect="1"/>
          </p:cNvPicPr>
          <p:nvPr userDrawn="1">
            <p:custDataLst>
              <p:tags r:id="rId9"/>
            </p:custDataLst>
          </p:nvPr>
        </p:nvPicPr>
        <p:blipFill>
          <a:blip r:embed="rId10"/>
          <a:stretch>
            <a:fillRect/>
          </a:stretch>
        </p:blipFill>
        <p:spPr>
          <a:xfrm>
            <a:off x="10135141" y="4806255"/>
            <a:ext cx="2152307" cy="2051744"/>
          </a:xfrm>
          <a:prstGeom prst="rect">
            <a:avLst/>
          </a:prstGeom>
        </p:spPr>
      </p:pic>
      <p:pic>
        <p:nvPicPr>
          <p:cNvPr id="8" name="图片 7"/>
          <p:cNvPicPr>
            <a:picLocks noChangeAspect="1"/>
          </p:cNvPicPr>
          <p:nvPr userDrawn="1">
            <p:custDataLst>
              <p:tags r:id="rId11"/>
            </p:custDataLst>
          </p:nvPr>
        </p:nvPicPr>
        <p:blipFill rotWithShape="1">
          <a:blip r:embed="rId12"/>
          <a:srcRect/>
          <a:stretch>
            <a:fillRect/>
          </a:stretch>
        </p:blipFill>
        <p:spPr>
          <a:xfrm>
            <a:off x="0" y="4567555"/>
            <a:ext cx="3923030" cy="1720850"/>
          </a:xfrm>
          <a:prstGeom prst="rect">
            <a:avLst/>
          </a:prstGeom>
        </p:spPr>
      </p:pic>
      <p:sp>
        <p:nvSpPr>
          <p:cNvPr id="2" name="标题 1"/>
          <p:cNvSpPr>
            <a:spLocks noGrp="1"/>
          </p:cNvSpPr>
          <p:nvPr>
            <p:ph type="title" hasCustomPrompt="1"/>
            <p:custDataLst>
              <p:tags r:id="rId13"/>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5"/>
            </p:custDataLst>
          </p:nvPr>
        </p:nvSpPr>
        <p:spPr/>
        <p:txBody>
          <a:bodyPr/>
          <a:lstStyle/>
          <a:p>
            <a:endParaRPr lang="zh-CN" altLang="en-US" dirty="0"/>
          </a:p>
        </p:txBody>
      </p:sp>
      <p:sp>
        <p:nvSpPr>
          <p:cNvPr id="5" name="灯片编号占位符 4"/>
          <p:cNvSpPr>
            <a:spLocks noGrp="1"/>
          </p:cNvSpPr>
          <p:nvPr>
            <p:ph type="sldNum" sz="quarter" idx="12"/>
            <p:custDataLst>
              <p:tags r:id="rId1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7"/>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1_节标题">
    <p:bg>
      <p:bgPr>
        <a:solidFill>
          <a:schemeClr val="bg2"/>
        </a:solidFill>
        <a:effectLst/>
      </p:bgPr>
    </p:bg>
    <p:spTree>
      <p:nvGrpSpPr>
        <p:cNvPr id="1" name=""/>
        <p:cNvGrpSpPr/>
        <p:nvPr/>
      </p:nvGrpSpPr>
      <p:grpSpPr>
        <a:xfrm>
          <a:off x="0" y="0"/>
          <a:ext cx="0" cy="0"/>
          <a:chOff x="0" y="0"/>
          <a:chExt cx="0" cy="0"/>
        </a:xfrm>
      </p:grpSpPr>
      <p:pic>
        <p:nvPicPr>
          <p:cNvPr id="7" name="图片 6"/>
          <p:cNvPicPr>
            <a:picLocks noChangeAspect="1"/>
          </p:cNvPicPr>
          <p:nvPr>
            <p:custDataLst>
              <p:tags r:id="rId2"/>
            </p:custDataLst>
          </p:nvPr>
        </p:nvPicPr>
        <p:blipFill rotWithShape="1">
          <a:blip r:embed="rId3" cstate="screen"/>
          <a:srcRect/>
          <a:stretch>
            <a:fillRect/>
          </a:stretch>
        </p:blipFill>
        <p:spPr>
          <a:xfrm>
            <a:off x="0" y="-944"/>
            <a:ext cx="12192000" cy="6858944"/>
          </a:xfrm>
          <a:prstGeom prst="rect">
            <a:avLst/>
          </a:prstGeom>
        </p:spPr>
      </p:pic>
      <p:sp>
        <p:nvSpPr>
          <p:cNvPr id="8" name="矩形 7"/>
          <p:cNvSpPr/>
          <p:nvPr>
            <p:custDataLst>
              <p:tags r:id="rId4"/>
            </p:custDataLst>
          </p:nvPr>
        </p:nvSpPr>
        <p:spPr>
          <a:xfrm>
            <a:off x="0" y="-944"/>
            <a:ext cx="12192000" cy="6858944"/>
          </a:xfrm>
          <a:prstGeom prst="rect">
            <a:avLst/>
          </a:prstGeom>
          <a:gradFill>
            <a:gsLst>
              <a:gs pos="0">
                <a:srgbClr val="C60101">
                  <a:alpha val="0"/>
                </a:srgbClr>
              </a:gs>
              <a:gs pos="100000">
                <a:srgbClr val="C6010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楷体" panose="02010609060101010101" pitchFamily="49" charset="-122"/>
              <a:ea typeface="楷体" panose="02010609060101010101" pitchFamily="49" charset="-122"/>
            </a:endParaRPr>
          </a:p>
        </p:txBody>
      </p:sp>
      <p:grpSp>
        <p:nvGrpSpPr>
          <p:cNvPr id="9" name="组合 8"/>
          <p:cNvGrpSpPr/>
          <p:nvPr>
            <p:custDataLst>
              <p:tags r:id="rId5"/>
            </p:custDataLst>
          </p:nvPr>
        </p:nvGrpSpPr>
        <p:grpSpPr>
          <a:xfrm flipH="1">
            <a:off x="7465378" y="4540754"/>
            <a:ext cx="2609218" cy="611854"/>
            <a:chOff x="7054321" y="2707848"/>
            <a:chExt cx="2039715" cy="528670"/>
          </a:xfrm>
        </p:grpSpPr>
        <p:cxnSp>
          <p:nvCxnSpPr>
            <p:cNvPr id="10" name="直接连接符 9"/>
            <p:cNvCxnSpPr/>
            <p:nvPr>
              <p:custDataLst>
                <p:tags r:id="rId6"/>
              </p:custDataLst>
            </p:nvPr>
          </p:nvCxnSpPr>
          <p:spPr>
            <a:xfrm>
              <a:off x="7054321" y="2982351"/>
              <a:ext cx="1611376"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custDataLst>
                <p:tags r:id="rId7"/>
              </p:custDataLst>
            </p:nvPr>
          </p:nvSpPr>
          <p:spPr>
            <a:xfrm flipV="1">
              <a:off x="8665698" y="2904979"/>
              <a:ext cx="154744" cy="154744"/>
            </a:xfrm>
            <a:prstGeom prst="ellips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2" name="图片 11"/>
            <p:cNvPicPr>
              <a:picLocks noChangeAspect="1"/>
            </p:cNvPicPr>
            <p:nvPr>
              <p:custDataLst>
                <p:tags r:id="rId8"/>
              </p:custDataLst>
            </p:nvPr>
          </p:nvPicPr>
          <p:blipFill>
            <a:blip r:embed="rId9"/>
            <a:stretch>
              <a:fillRect/>
            </a:stretch>
          </p:blipFill>
          <p:spPr>
            <a:xfrm>
              <a:off x="8565367" y="2707848"/>
              <a:ext cx="528669" cy="528670"/>
            </a:xfrm>
            <a:prstGeom prst="rect">
              <a:avLst/>
            </a:prstGeom>
          </p:spPr>
        </p:pic>
      </p:grpSp>
      <p:grpSp>
        <p:nvGrpSpPr>
          <p:cNvPr id="13" name="组合 12"/>
          <p:cNvGrpSpPr/>
          <p:nvPr>
            <p:custDataLst>
              <p:tags r:id="rId10"/>
            </p:custDataLst>
          </p:nvPr>
        </p:nvGrpSpPr>
        <p:grpSpPr>
          <a:xfrm>
            <a:off x="8345070" y="2949071"/>
            <a:ext cx="2585526" cy="611854"/>
            <a:chOff x="7054321" y="2707848"/>
            <a:chExt cx="2021195" cy="528670"/>
          </a:xfrm>
        </p:grpSpPr>
        <p:cxnSp>
          <p:nvCxnSpPr>
            <p:cNvPr id="14" name="直接连接符 13"/>
            <p:cNvCxnSpPr/>
            <p:nvPr>
              <p:custDataLst>
                <p:tags r:id="rId11"/>
              </p:custDataLst>
            </p:nvPr>
          </p:nvCxnSpPr>
          <p:spPr>
            <a:xfrm>
              <a:off x="7054321" y="2982351"/>
              <a:ext cx="1611376"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custDataLst>
                <p:tags r:id="rId12"/>
              </p:custDataLst>
            </p:nvPr>
          </p:nvSpPr>
          <p:spPr>
            <a:xfrm flipV="1">
              <a:off x="8665698" y="2904979"/>
              <a:ext cx="154744" cy="154744"/>
            </a:xfrm>
            <a:prstGeom prst="ellips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6" name="图片 15"/>
            <p:cNvPicPr>
              <a:picLocks noChangeAspect="1"/>
            </p:cNvPicPr>
            <p:nvPr>
              <p:custDataLst>
                <p:tags r:id="rId13"/>
              </p:custDataLst>
            </p:nvPr>
          </p:nvPicPr>
          <p:blipFill>
            <a:blip r:embed="rId9"/>
            <a:stretch>
              <a:fillRect/>
            </a:stretch>
          </p:blipFill>
          <p:spPr>
            <a:xfrm>
              <a:off x="8546847" y="2707848"/>
              <a:ext cx="528669" cy="528670"/>
            </a:xfrm>
            <a:prstGeom prst="rect">
              <a:avLst/>
            </a:prstGeom>
          </p:spPr>
        </p:pic>
      </p:grpSp>
      <p:sp>
        <p:nvSpPr>
          <p:cNvPr id="2" name="标题 1"/>
          <p:cNvSpPr>
            <a:spLocks noGrp="1"/>
          </p:cNvSpPr>
          <p:nvPr>
            <p:ph type="title" hasCustomPrompt="1"/>
            <p:custDataLst>
              <p:tags r:id="rId14"/>
            </p:custDataLst>
          </p:nvPr>
        </p:nvSpPr>
        <p:spPr>
          <a:xfrm>
            <a:off x="7617214" y="3343529"/>
            <a:ext cx="3458684" cy="738077"/>
          </a:xfrm>
        </p:spPr>
        <p:txBody>
          <a:bodyPr lIns="91440" tIns="45720" rIns="91440" bIns="45720" anchor="b" anchorCtr="0">
            <a:normAutofit/>
          </a:bodyPr>
          <a:lstStyle>
            <a:lvl1pPr algn="ctr">
              <a:defRPr sz="3600" b="0" u="none" strike="noStrike" kern="1200" cap="none" spc="300" normalizeH="0" baseline="0">
                <a:solidFill>
                  <a:schemeClr val="bg1"/>
                </a:solidFill>
                <a:uFillTx/>
                <a:latin typeface="Arial" panose="020B0604020202020204" pitchFamily="34" charset="0"/>
                <a:ea typeface="汉仪尚巍手书W" panose="00020600040101010101" pitchFamily="18" charset="-122"/>
              </a:defRPr>
            </a:lvl1pPr>
          </a:lstStyle>
          <a:p>
            <a:r>
              <a:rPr lang="zh-CN" altLang="en-US" dirty="0"/>
              <a:t>编辑标题</a:t>
            </a:r>
            <a:endParaRPr lang="zh-CN" altLang="en-US" dirty="0"/>
          </a:p>
        </p:txBody>
      </p:sp>
      <p:sp>
        <p:nvSpPr>
          <p:cNvPr id="3" name="文本占位符 2"/>
          <p:cNvSpPr>
            <a:spLocks noGrp="1"/>
          </p:cNvSpPr>
          <p:nvPr>
            <p:ph type="body" idx="1" hasCustomPrompt="1"/>
            <p:custDataLst>
              <p:tags r:id="rId15"/>
            </p:custDataLst>
          </p:nvPr>
        </p:nvSpPr>
        <p:spPr>
          <a:xfrm>
            <a:off x="7617209" y="4159707"/>
            <a:ext cx="3458684" cy="611854"/>
          </a:xfrm>
        </p:spPr>
        <p:txBody>
          <a:bodyPr lIns="91440" tIns="45720" rIns="91440" bIns="45720">
            <a:normAutofit/>
          </a:bodyPr>
          <a:lstStyle>
            <a:lvl1pPr marL="0" indent="0" algn="ctr" eaLnBrk="1" fontAlgn="auto" latinLnBrk="0" hangingPunct="1">
              <a:lnSpc>
                <a:spcPct val="100000"/>
              </a:lnSpc>
              <a:spcAft>
                <a:spcPts val="0"/>
              </a:spcAft>
              <a:buNone/>
              <a:defRPr kumimoji="0" lang="zh-CN" altLang="en-US" sz="2400" b="0" i="1" u="none" strike="noStrike" kern="1200" cap="none" spc="150" normalizeH="0" baseline="0" noProof="1">
                <a:solidFill>
                  <a:schemeClr val="bg1"/>
                </a:solidFill>
                <a:uFillTx/>
                <a:latin typeface="楷体" panose="02010609060101010101" pitchFamily="49" charset="-122"/>
                <a:ea typeface="楷体" panose="02010609060101010101" pitchFamily="49"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16"/>
            </p:custDataLst>
          </p:nvPr>
        </p:nvSpPr>
        <p:spPr/>
        <p:txBody>
          <a:bodyPr>
            <a:normAutofit/>
          </a:bodyPr>
          <a:lstStyle>
            <a:lvl1pPr>
              <a:defRPr baseline="0">
                <a:solidFill>
                  <a:schemeClr val="tx1">
                    <a:lumMod val="85000"/>
                    <a:lumOff val="15000"/>
                  </a:schemeClr>
                </a:solidFill>
                <a:latin typeface="楷体" panose="02010609060101010101" pitchFamily="49" charset="-122"/>
                <a:ea typeface="楷体" panose="020106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7"/>
            </p:custDataLst>
          </p:nvPr>
        </p:nvSpPr>
        <p:spPr/>
        <p:txBody>
          <a:bodyPr>
            <a:normAutofit/>
          </a:bodyPr>
          <a:lstStyle>
            <a:lvl1pPr>
              <a:defRPr baseline="0">
                <a:solidFill>
                  <a:schemeClr val="tx1">
                    <a:lumMod val="85000"/>
                    <a:lumOff val="15000"/>
                  </a:schemeClr>
                </a:solidFill>
                <a:latin typeface="楷体" panose="02010609060101010101" pitchFamily="49" charset="-122"/>
                <a:ea typeface="楷体" panose="02010609060101010101" pitchFamily="49" charset="-122"/>
              </a:defRPr>
            </a:lvl1pPr>
          </a:lstStyle>
          <a:p>
            <a:endParaRPr lang="zh-CN" altLang="en-US"/>
          </a:p>
        </p:txBody>
      </p:sp>
      <p:sp>
        <p:nvSpPr>
          <p:cNvPr id="6" name="灯片编号占位符 5"/>
          <p:cNvSpPr>
            <a:spLocks noGrp="1"/>
          </p:cNvSpPr>
          <p:nvPr>
            <p:ph type="sldNum" sz="quarter" idx="12"/>
            <p:custDataLst>
              <p:tags r:id="rId18"/>
            </p:custDataLst>
          </p:nvPr>
        </p:nvSpPr>
        <p:spPr/>
        <p:txBody>
          <a:bodyPr>
            <a:normAutofit/>
          </a:bodyPr>
          <a:lstStyle>
            <a:lvl1pPr>
              <a:defRPr baseline="0">
                <a:solidFill>
                  <a:schemeClr val="tx1">
                    <a:lumMod val="85000"/>
                    <a:lumOff val="15000"/>
                  </a:schemeClr>
                </a:solidFill>
                <a:latin typeface="楷体" panose="02010609060101010101" pitchFamily="49" charset="-122"/>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51.xml"/><Relationship Id="rId23" Type="http://schemas.openxmlformats.org/officeDocument/2006/relationships/tags" Target="../tags/tag150.xml"/><Relationship Id="rId22" Type="http://schemas.openxmlformats.org/officeDocument/2006/relationships/tags" Target="../tags/tag149.xml"/><Relationship Id="rId21" Type="http://schemas.openxmlformats.org/officeDocument/2006/relationships/tags" Target="../tags/tag148.xml"/><Relationship Id="rId20" Type="http://schemas.openxmlformats.org/officeDocument/2006/relationships/tags" Target="../tags/tag147.xml"/><Relationship Id="rId2" Type="http://schemas.openxmlformats.org/officeDocument/2006/relationships/slideLayout" Target="../slideLayouts/slideLayout2.xml"/><Relationship Id="rId19" Type="http://schemas.openxmlformats.org/officeDocument/2006/relationships/tags" Target="../tags/tag146.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6" Type="http://schemas.openxmlformats.org/officeDocument/2006/relationships/theme" Target="../theme/theme2.xml"/><Relationship Id="rId25" Type="http://schemas.openxmlformats.org/officeDocument/2006/relationships/tags" Target="../tags/tag316.xml"/><Relationship Id="rId24" Type="http://schemas.openxmlformats.org/officeDocument/2006/relationships/tags" Target="../tags/tag315.xml"/><Relationship Id="rId23" Type="http://schemas.openxmlformats.org/officeDocument/2006/relationships/tags" Target="../tags/tag314.xml"/><Relationship Id="rId22" Type="http://schemas.openxmlformats.org/officeDocument/2006/relationships/tags" Target="../tags/tag313.xml"/><Relationship Id="rId21" Type="http://schemas.openxmlformats.org/officeDocument/2006/relationships/tags" Target="../tags/tag312.xml"/><Relationship Id="rId20" Type="http://schemas.openxmlformats.org/officeDocument/2006/relationships/tags" Target="../tags/tag311.xml"/><Relationship Id="rId2" Type="http://schemas.openxmlformats.org/officeDocument/2006/relationships/slideLayout" Target="../slideLayouts/slideLayout20.xml"/><Relationship Id="rId19" Type="http://schemas.openxmlformats.org/officeDocument/2006/relationships/slideLayout" Target="../slideLayouts/slideLayout37.xml"/><Relationship Id="rId18" Type="http://schemas.openxmlformats.org/officeDocument/2006/relationships/slideLayout" Target="../slideLayouts/slideLayout36.xml"/><Relationship Id="rId17" Type="http://schemas.openxmlformats.org/officeDocument/2006/relationships/slideLayout" Target="../slideLayouts/slideLayout35.xml"/><Relationship Id="rId16" Type="http://schemas.openxmlformats.org/officeDocument/2006/relationships/slideLayout" Target="../slideLayouts/slideLayout34.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楷体" panose="02010609060101010101" pitchFamily="49"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lIns="101600" tIns="38100" rIns="76200" bIns="38100" rtlCol="0" anchor="t"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1"/>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2"/>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3"/>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dirty="0"/>
          </a:p>
        </p:txBody>
      </p:sp>
      <p:sp>
        <p:nvSpPr>
          <p:cNvPr id="6" name="灯片编号占位符 5"/>
          <p:cNvSpPr>
            <a:spLocks noGrp="1"/>
          </p:cNvSpPr>
          <p:nvPr>
            <p:ph type="sldNum" sz="quarter" idx="4"/>
            <p:custDataLst>
              <p:tags r:id="rId24"/>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楷体" panose="02010609060101010101" pitchFamily="49"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17.xml"/></Relationships>
</file>

<file path=ppt/slides/_rels/slide2.xml.rels><?xml version="1.0" encoding="UTF-8" standalone="yes"?>
<Relationships xmlns="http://schemas.openxmlformats.org/package/2006/relationships"><Relationship Id="rId9" Type="http://schemas.openxmlformats.org/officeDocument/2006/relationships/tags" Target="../tags/tag326.xml"/><Relationship Id="rId8" Type="http://schemas.openxmlformats.org/officeDocument/2006/relationships/tags" Target="../tags/tag325.xml"/><Relationship Id="rId7" Type="http://schemas.openxmlformats.org/officeDocument/2006/relationships/tags" Target="../tags/tag324.xml"/><Relationship Id="rId6" Type="http://schemas.openxmlformats.org/officeDocument/2006/relationships/tags" Target="../tags/tag323.xml"/><Relationship Id="rId5" Type="http://schemas.openxmlformats.org/officeDocument/2006/relationships/tags" Target="../tags/tag322.xml"/><Relationship Id="rId4" Type="http://schemas.openxmlformats.org/officeDocument/2006/relationships/tags" Target="../tags/tag321.xml"/><Relationship Id="rId3" Type="http://schemas.openxmlformats.org/officeDocument/2006/relationships/tags" Target="../tags/tag320.xml"/><Relationship Id="rId2" Type="http://schemas.openxmlformats.org/officeDocument/2006/relationships/tags" Target="../tags/tag319.xml"/><Relationship Id="rId10" Type="http://schemas.openxmlformats.org/officeDocument/2006/relationships/slideLayout" Target="../slideLayouts/slideLayout24.xml"/><Relationship Id="rId1" Type="http://schemas.openxmlformats.org/officeDocument/2006/relationships/tags" Target="../tags/tag318.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ags" Target="../tags/tag330.xml"/><Relationship Id="rId4" Type="http://schemas.openxmlformats.org/officeDocument/2006/relationships/tags" Target="../tags/tag329.xml"/><Relationship Id="rId3" Type="http://schemas.openxmlformats.org/officeDocument/2006/relationships/image" Target="../media/image29.png"/><Relationship Id="rId2" Type="http://schemas.openxmlformats.org/officeDocument/2006/relationships/tags" Target="../tags/tag328.xml"/><Relationship Id="rId1" Type="http://schemas.openxmlformats.org/officeDocument/2006/relationships/tags" Target="../tags/tag327.xml"/></Relationships>
</file>

<file path=ppt/slides/_rels/slide4.xml.rels><?xml version="1.0" encoding="UTF-8" standalone="yes"?>
<Relationships xmlns="http://schemas.openxmlformats.org/package/2006/relationships"><Relationship Id="rId9" Type="http://schemas.openxmlformats.org/officeDocument/2006/relationships/tags" Target="../tags/tag334.xml"/><Relationship Id="rId8" Type="http://schemas.openxmlformats.org/officeDocument/2006/relationships/image" Target="../media/image32.png"/><Relationship Id="rId7" Type="http://schemas.openxmlformats.org/officeDocument/2006/relationships/tags" Target="../tags/tag333.xml"/><Relationship Id="rId6" Type="http://schemas.openxmlformats.org/officeDocument/2006/relationships/image" Target="../media/image31.png"/><Relationship Id="rId5" Type="http://schemas.openxmlformats.org/officeDocument/2006/relationships/tags" Target="../tags/tag332.xml"/><Relationship Id="rId4" Type="http://schemas.openxmlformats.org/officeDocument/2006/relationships/tags" Target="../tags/tag331.xml"/><Relationship Id="rId3" Type="http://schemas.openxmlformats.org/officeDocument/2006/relationships/image" Target="../media/image30.png"/><Relationship Id="rId2" Type="http://schemas.microsoft.com/office/2007/relationships/media" Target="../media/media1.mp4"/><Relationship Id="rId15" Type="http://schemas.openxmlformats.org/officeDocument/2006/relationships/slideLayout" Target="../slideLayouts/slideLayout7.xml"/><Relationship Id="rId14" Type="http://schemas.openxmlformats.org/officeDocument/2006/relationships/tags" Target="../tags/tag337.xml"/><Relationship Id="rId13" Type="http://schemas.openxmlformats.org/officeDocument/2006/relationships/tags" Target="../tags/tag336.xml"/><Relationship Id="rId12" Type="http://schemas.openxmlformats.org/officeDocument/2006/relationships/image" Target="../media/image34.png"/><Relationship Id="rId11" Type="http://schemas.openxmlformats.org/officeDocument/2006/relationships/tags" Target="../tags/tag335.xml"/><Relationship Id="rId10" Type="http://schemas.openxmlformats.org/officeDocument/2006/relationships/image" Target="../media/image33.png"/><Relationship Id="rId1" Type="http://schemas.openxmlformats.org/officeDocument/2006/relationships/video" Target="../media/media1.mp4"/></Relationships>
</file>

<file path=ppt/slides/_rels/slide5.xml.rels><?xml version="1.0" encoding="UTF-8" standalone="yes"?>
<Relationships xmlns="http://schemas.openxmlformats.org/package/2006/relationships"><Relationship Id="rId9" Type="http://schemas.openxmlformats.org/officeDocument/2006/relationships/tags" Target="../tags/tag344.xml"/><Relationship Id="rId8" Type="http://schemas.openxmlformats.org/officeDocument/2006/relationships/tags" Target="../tags/tag343.xml"/><Relationship Id="rId7" Type="http://schemas.openxmlformats.org/officeDocument/2006/relationships/tags" Target="../tags/tag342.xml"/><Relationship Id="rId6" Type="http://schemas.openxmlformats.org/officeDocument/2006/relationships/image" Target="../media/image35.jpeg"/><Relationship Id="rId5" Type="http://schemas.openxmlformats.org/officeDocument/2006/relationships/tags" Target="../tags/tag341.xml"/><Relationship Id="rId4" Type="http://schemas.openxmlformats.org/officeDocument/2006/relationships/tags" Target="../tags/tag340.xml"/><Relationship Id="rId3" Type="http://schemas.openxmlformats.org/officeDocument/2006/relationships/tags" Target="../tags/tag339.xml"/><Relationship Id="rId2" Type="http://schemas.openxmlformats.org/officeDocument/2006/relationships/image" Target="../media/image8.png"/><Relationship Id="rId12" Type="http://schemas.openxmlformats.org/officeDocument/2006/relationships/slideLayout" Target="../slideLayouts/slideLayout7.xml"/><Relationship Id="rId11" Type="http://schemas.openxmlformats.org/officeDocument/2006/relationships/tags" Target="../tags/tag346.xml"/><Relationship Id="rId10" Type="http://schemas.openxmlformats.org/officeDocument/2006/relationships/tags" Target="../tags/tag345.xml"/><Relationship Id="rId1" Type="http://schemas.openxmlformats.org/officeDocument/2006/relationships/tags" Target="../tags/tag338.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ags" Target="../tags/tag350.xml"/><Relationship Id="rId4" Type="http://schemas.openxmlformats.org/officeDocument/2006/relationships/tags" Target="../tags/tag349.xml"/><Relationship Id="rId3" Type="http://schemas.openxmlformats.org/officeDocument/2006/relationships/image" Target="../media/image29.png"/><Relationship Id="rId2" Type="http://schemas.openxmlformats.org/officeDocument/2006/relationships/tags" Target="../tags/tag348.xml"/><Relationship Id="rId1" Type="http://schemas.openxmlformats.org/officeDocument/2006/relationships/tags" Target="../tags/tag347.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355.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image" Target="../media/image37.jpeg"/><Relationship Id="rId3" Type="http://schemas.openxmlformats.org/officeDocument/2006/relationships/tags" Target="../tags/tag352.xml"/><Relationship Id="rId2" Type="http://schemas.openxmlformats.org/officeDocument/2006/relationships/image" Target="../media/image36.png"/><Relationship Id="rId1" Type="http://schemas.openxmlformats.org/officeDocument/2006/relationships/tags" Target="../tags/tag351.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37.xml"/><Relationship Id="rId6" Type="http://schemas.openxmlformats.org/officeDocument/2006/relationships/themeOverride" Target="../theme/themeOverride1.xml"/><Relationship Id="rId5" Type="http://schemas.openxmlformats.org/officeDocument/2006/relationships/tags" Target="../tags/tag359.xml"/><Relationship Id="rId4" Type="http://schemas.openxmlformats.org/officeDocument/2006/relationships/tags" Target="../tags/tag358.xml"/><Relationship Id="rId3" Type="http://schemas.openxmlformats.org/officeDocument/2006/relationships/image" Target="../media/image29.png"/><Relationship Id="rId2" Type="http://schemas.openxmlformats.org/officeDocument/2006/relationships/tags" Target="../tags/tag357.xml"/><Relationship Id="rId1" Type="http://schemas.openxmlformats.org/officeDocument/2006/relationships/tags" Target="../tags/tag356.xml"/></Relationships>
</file>

<file path=ppt/slides/_rels/slide9.xml.rels><?xml version="1.0" encoding="UTF-8" standalone="yes"?>
<Relationships xmlns="http://schemas.openxmlformats.org/package/2006/relationships"><Relationship Id="rId9" Type="http://schemas.openxmlformats.org/officeDocument/2006/relationships/tags" Target="../tags/tag364.xml"/><Relationship Id="rId8" Type="http://schemas.openxmlformats.org/officeDocument/2006/relationships/image" Target="../media/image24.png"/><Relationship Id="rId7" Type="http://schemas.openxmlformats.org/officeDocument/2006/relationships/tags" Target="../tags/tag363.xml"/><Relationship Id="rId6" Type="http://schemas.openxmlformats.org/officeDocument/2006/relationships/image" Target="../media/image26.png"/><Relationship Id="rId5" Type="http://schemas.openxmlformats.org/officeDocument/2006/relationships/tags" Target="../tags/tag362.xml"/><Relationship Id="rId4" Type="http://schemas.openxmlformats.org/officeDocument/2006/relationships/image" Target="../media/image6.png"/><Relationship Id="rId3" Type="http://schemas.openxmlformats.org/officeDocument/2006/relationships/tags" Target="../tags/tag361.xml"/><Relationship Id="rId2" Type="http://schemas.openxmlformats.org/officeDocument/2006/relationships/image" Target="../media/image23.png"/><Relationship Id="rId17" Type="http://schemas.openxmlformats.org/officeDocument/2006/relationships/slideLayout" Target="../slideLayouts/slideLayout25.xml"/><Relationship Id="rId16" Type="http://schemas.openxmlformats.org/officeDocument/2006/relationships/tags" Target="../tags/tag370.xml"/><Relationship Id="rId15" Type="http://schemas.openxmlformats.org/officeDocument/2006/relationships/tags" Target="../tags/tag369.xml"/><Relationship Id="rId14" Type="http://schemas.openxmlformats.org/officeDocument/2006/relationships/tags" Target="../tags/tag368.xml"/><Relationship Id="rId13" Type="http://schemas.openxmlformats.org/officeDocument/2006/relationships/tags" Target="../tags/tag367.xml"/><Relationship Id="rId12" Type="http://schemas.openxmlformats.org/officeDocument/2006/relationships/tags" Target="../tags/tag366.xml"/><Relationship Id="rId11" Type="http://schemas.openxmlformats.org/officeDocument/2006/relationships/image" Target="../media/image38.jpeg"/><Relationship Id="rId10" Type="http://schemas.openxmlformats.org/officeDocument/2006/relationships/tags" Target="../tags/tag365.xml"/><Relationship Id="rId1" Type="http://schemas.openxmlformats.org/officeDocument/2006/relationships/tags" Target="../tags/tag360.xml"/></Relationships>
</file>

<file path=ppt/slides/_rels/slide10.xml.rels><?xml version="1.0" encoding="UTF-8" standalone="yes"?>
<Relationships xmlns="http://schemas.openxmlformats.org/package/2006/relationships"><Relationship Id="rId9" Type="http://schemas.openxmlformats.org/officeDocument/2006/relationships/tags" Target="../tags/tag376.xml"/><Relationship Id="rId8" Type="http://schemas.openxmlformats.org/officeDocument/2006/relationships/tags" Target="../tags/tag375.xml"/><Relationship Id="rId7" Type="http://schemas.openxmlformats.org/officeDocument/2006/relationships/tags" Target="../tags/tag374.xml"/><Relationship Id="rId6" Type="http://schemas.openxmlformats.org/officeDocument/2006/relationships/image" Target="../media/image20.png"/><Relationship Id="rId5" Type="http://schemas.openxmlformats.org/officeDocument/2006/relationships/tags" Target="../tags/tag373.xml"/><Relationship Id="rId4" Type="http://schemas.openxmlformats.org/officeDocument/2006/relationships/image" Target="../media/image22.png"/><Relationship Id="rId3" Type="http://schemas.openxmlformats.org/officeDocument/2006/relationships/tags" Target="../tags/tag372.xml"/><Relationship Id="rId2" Type="http://schemas.openxmlformats.org/officeDocument/2006/relationships/image" Target="../media/image19.jpeg"/><Relationship Id="rId16" Type="http://schemas.openxmlformats.org/officeDocument/2006/relationships/notesSlide" Target="../notesSlides/notesSlide1.xml"/><Relationship Id="rId15" Type="http://schemas.openxmlformats.org/officeDocument/2006/relationships/slideLayout" Target="../slideLayouts/slideLayout25.xml"/><Relationship Id="rId14" Type="http://schemas.openxmlformats.org/officeDocument/2006/relationships/tags" Target="../tags/tag379.xml"/><Relationship Id="rId13" Type="http://schemas.openxmlformats.org/officeDocument/2006/relationships/tags" Target="../tags/tag378.xml"/><Relationship Id="rId12" Type="http://schemas.openxmlformats.org/officeDocument/2006/relationships/image" Target="../media/image40.jpeg"/><Relationship Id="rId11" Type="http://schemas.openxmlformats.org/officeDocument/2006/relationships/tags" Target="../tags/tag377.xml"/><Relationship Id="rId10" Type="http://schemas.openxmlformats.org/officeDocument/2006/relationships/image" Target="../media/image39.jpeg"/><Relationship Id="rId1" Type="http://schemas.openxmlformats.org/officeDocument/2006/relationships/tags" Target="../tags/tag371.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382.xml"/><Relationship Id="rId2" Type="http://schemas.openxmlformats.org/officeDocument/2006/relationships/tags" Target="../tags/tag381.xml"/><Relationship Id="rId1" Type="http://schemas.openxmlformats.org/officeDocument/2006/relationships/tags" Target="../tags/tag3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normAutofit fontScale="90000"/>
          </a:bodyPr>
          <a:p>
            <a:r>
              <a:rPr lang="zh-CN" altLang="zh-CN" b="1">
                <a:ln>
                  <a:solidFill>
                    <a:srgbClr val="FFFF00"/>
                  </a:solidFill>
                </a:ln>
              </a:rPr>
              <a:t>致百年党史，讲初心故事</a:t>
            </a:r>
            <a:endParaRPr lang="zh-CN" altLang="zh-CN" b="1">
              <a:ln>
                <a:solidFill>
                  <a:srgbClr val="FFFF00"/>
                </a:solidFill>
              </a:ln>
            </a:endParaRPr>
          </a:p>
        </p:txBody>
      </p:sp>
      <p:sp>
        <p:nvSpPr>
          <p:cNvPr id="3" name="副标题 2"/>
          <p:cNvSpPr>
            <a:spLocks noGrp="1"/>
          </p:cNvSpPr>
          <p:nvPr>
            <p:ph type="subTitle" idx="1"/>
          </p:nvPr>
        </p:nvSpPr>
        <p:spPr/>
        <p:txBody>
          <a:bodyPr/>
          <a:p>
            <a:r>
              <a:rPr lang="zh-CN" altLang="en-US"/>
              <a:t>内科第三党支部</a:t>
            </a:r>
            <a:r>
              <a:rPr lang="en-US" altLang="zh-CN"/>
              <a:t>—</a:t>
            </a:r>
            <a:r>
              <a:rPr lang="zh-CN" altLang="en-US"/>
              <a:t>王晶</a:t>
            </a:r>
            <a:endParaRPr lang="zh-CN" altLang="en-US"/>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p:cNvSpPr txBox="1"/>
          <p:nvPr>
            <p:custDataLst>
              <p:tags r:id="rId1"/>
            </p:custDataLst>
          </p:nvPr>
        </p:nvSpPr>
        <p:spPr>
          <a:xfrm>
            <a:off x="5120198" y="937227"/>
            <a:ext cx="1967126" cy="1200329"/>
          </a:xfrm>
          <a:prstGeom prst="rect">
            <a:avLst/>
          </a:prstGeom>
          <a:noFill/>
        </p:spPr>
        <p:txBody>
          <a:bodyPr wrap="square" lIns="91440" tIns="45720" rIns="91440" bIns="45720" rtlCol="0">
            <a:norm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sz="6000" b="0" dirty="0">
                <a:solidFill>
                  <a:schemeClr val="accent1"/>
                </a:solidFill>
                <a:latin typeface="汉仪尚巍手书W" panose="00020600040101010101" pitchFamily="18" charset="-122"/>
                <a:ea typeface="汉仪尚巍手书W" panose="00020600040101010101" pitchFamily="18" charset="-122"/>
                <a:sym typeface="Arial" panose="020B0604020202020204" pitchFamily="34" charset="0"/>
              </a:rPr>
              <a:t>目录</a:t>
            </a:r>
            <a:endParaRPr lang="zh-CN" altLang="en-US" sz="6000" b="0" dirty="0">
              <a:solidFill>
                <a:schemeClr val="accent1"/>
              </a:solidFill>
              <a:latin typeface="汉仪尚巍手书W" panose="00020600040101010101" pitchFamily="18" charset="-122"/>
              <a:ea typeface="汉仪尚巍手书W" panose="00020600040101010101" pitchFamily="18" charset="-122"/>
              <a:sym typeface="Arial" panose="020B0604020202020204" pitchFamily="34" charset="0"/>
            </a:endParaRPr>
          </a:p>
        </p:txBody>
      </p:sp>
      <p:cxnSp>
        <p:nvCxnSpPr>
          <p:cNvPr id="3" name="直接连接符 2"/>
          <p:cNvCxnSpPr>
            <a:stCxn id="9" idx="3"/>
            <a:endCxn id="11" idx="1"/>
          </p:cNvCxnSpPr>
          <p:nvPr>
            <p:custDataLst>
              <p:tags r:id="rId2"/>
            </p:custDataLst>
          </p:nvPr>
        </p:nvCxnSpPr>
        <p:spPr>
          <a:xfrm>
            <a:off x="2372667" y="2780565"/>
            <a:ext cx="7552690"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9" name="圆角矩形 8"/>
          <p:cNvSpPr/>
          <p:nvPr>
            <p:custDataLst>
              <p:tags r:id="rId3"/>
            </p:custDataLst>
          </p:nvPr>
        </p:nvSpPr>
        <p:spPr>
          <a:xfrm>
            <a:off x="2219119" y="2704109"/>
            <a:ext cx="152913" cy="152913"/>
          </a:xfrm>
          <a:prstGeom prst="roundRect">
            <a:avLst/>
          </a:prstGeom>
          <a:solidFill>
            <a:schemeClr val="tx1">
              <a:lumMod val="40000"/>
              <a:lumOff val="6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10" name="圆角矩形 9"/>
          <p:cNvSpPr/>
          <p:nvPr>
            <p:custDataLst>
              <p:tags r:id="rId4"/>
            </p:custDataLst>
          </p:nvPr>
        </p:nvSpPr>
        <p:spPr>
          <a:xfrm>
            <a:off x="6071168" y="2704109"/>
            <a:ext cx="152913" cy="152913"/>
          </a:xfrm>
          <a:prstGeom prst="roundRect">
            <a:avLst/>
          </a:prstGeom>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11" name="圆角矩形 10"/>
          <p:cNvSpPr/>
          <p:nvPr>
            <p:custDataLst>
              <p:tags r:id="rId5"/>
            </p:custDataLst>
          </p:nvPr>
        </p:nvSpPr>
        <p:spPr>
          <a:xfrm>
            <a:off x="9924844" y="2704109"/>
            <a:ext cx="152913" cy="152913"/>
          </a:xfrm>
          <a:prstGeom prst="roundRect">
            <a:avLst/>
          </a:prstGeom>
          <a:solidFill>
            <a:schemeClr val="tx1">
              <a:lumMod val="40000"/>
              <a:lumOff val="6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20" name="文本框 19"/>
          <p:cNvSpPr txBox="1"/>
          <p:nvPr>
            <p:custDataLst>
              <p:tags r:id="rId6"/>
            </p:custDataLst>
          </p:nvPr>
        </p:nvSpPr>
        <p:spPr>
          <a:xfrm>
            <a:off x="727710" y="3167380"/>
            <a:ext cx="3963035" cy="1560830"/>
          </a:xfrm>
          <a:prstGeom prst="rect">
            <a:avLst/>
          </a:prstGeom>
          <a:noFill/>
        </p:spPr>
        <p:txBody>
          <a:bodyPr wrap="square" lIns="90000" tIns="46800" rIns="90000" bIns="46800" anchor="t">
            <a:noAutofit/>
          </a:bodyPr>
          <a:p>
            <a:pPr algn="l" defTabSz="913765">
              <a:lnSpc>
                <a:spcPct val="120000"/>
              </a:lnSpc>
              <a:spcBef>
                <a:spcPct val="0"/>
              </a:spcBef>
            </a:pPr>
            <a:r>
              <a:rPr lang="zh-CN" altLang="en-US" sz="2800" b="1">
                <a:ln/>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重温党的</a:t>
            </a:r>
            <a:r>
              <a:rPr lang="en-US" altLang="zh-CN" sz="2800" b="1">
                <a:ln/>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100</a:t>
            </a:r>
            <a:r>
              <a:rPr lang="zh-CN" altLang="en-US" sz="2800" b="1">
                <a:ln/>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年光辉历程深刻感悟党的初心使命</a:t>
            </a:r>
            <a:endParaRPr lang="zh-CN" altLang="en-US" sz="2800" b="1">
              <a:ln/>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sp>
        <p:nvSpPr>
          <p:cNvPr id="18" name="文本框 17"/>
          <p:cNvSpPr txBox="1"/>
          <p:nvPr>
            <p:custDataLst>
              <p:tags r:id="rId7"/>
            </p:custDataLst>
          </p:nvPr>
        </p:nvSpPr>
        <p:spPr>
          <a:xfrm>
            <a:off x="5231130" y="3223260"/>
            <a:ext cx="2865120" cy="1100455"/>
          </a:xfrm>
          <a:prstGeom prst="rect">
            <a:avLst/>
          </a:prstGeom>
          <a:noFill/>
        </p:spPr>
        <p:txBody>
          <a:bodyPr wrap="square" lIns="90000" tIns="46800" rIns="90000" bIns="46800" anchor="t">
            <a:noAutofit/>
          </a:bodyPr>
          <a:p>
            <a:pPr algn="l" defTabSz="913765">
              <a:lnSpc>
                <a:spcPct val="120000"/>
              </a:lnSpc>
              <a:spcBef>
                <a:spcPct val="0"/>
              </a:spcBef>
            </a:pPr>
            <a:r>
              <a:rPr lang="zh-CN" altLang="en-US" sz="2800" b="1">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践行初心</a:t>
            </a:r>
            <a:r>
              <a:rPr lang="zh-CN" altLang="en-US" sz="2800" b="1">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使命</a:t>
            </a:r>
            <a:endParaRPr lang="zh-CN" altLang="en-US" sz="2700" b="1">
              <a:solidFill>
                <a:srgbClr val="002060"/>
              </a:solidFill>
              <a:latin typeface="宋体" panose="02010600030101010101" pitchFamily="2" charset="-122"/>
              <a:ea typeface="宋体" panose="02010600030101010101" pitchFamily="2" charset="-122"/>
            </a:endParaRPr>
          </a:p>
          <a:p>
            <a:pPr algn="l" defTabSz="913765">
              <a:lnSpc>
                <a:spcPct val="120000"/>
              </a:lnSpc>
              <a:spcBef>
                <a:spcPct val="0"/>
              </a:spcBef>
            </a:pPr>
            <a:r>
              <a:rPr lang="zh-CN" altLang="en-US" sz="2800" b="1">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恪守职责担当</a:t>
            </a:r>
            <a:endParaRPr lang="zh-CN" altLang="en-US" sz="2700" b="1">
              <a:solidFill>
                <a:srgbClr val="002060"/>
              </a:solidFill>
              <a:latin typeface="宋体" panose="02010600030101010101" pitchFamily="2" charset="-122"/>
              <a:ea typeface="宋体" panose="02010600030101010101" pitchFamily="2" charset="-122"/>
            </a:endParaRPr>
          </a:p>
        </p:txBody>
      </p:sp>
      <p:sp>
        <p:nvSpPr>
          <p:cNvPr id="16" name="文本框 15"/>
          <p:cNvSpPr txBox="1"/>
          <p:nvPr>
            <p:custDataLst>
              <p:tags r:id="rId8"/>
            </p:custDataLst>
          </p:nvPr>
        </p:nvSpPr>
        <p:spPr>
          <a:xfrm>
            <a:off x="8751247" y="3223286"/>
            <a:ext cx="2500660" cy="703250"/>
          </a:xfrm>
          <a:prstGeom prst="rect">
            <a:avLst/>
          </a:prstGeom>
          <a:noFill/>
        </p:spPr>
        <p:txBody>
          <a:bodyPr wrap="square" lIns="90000" tIns="46800" rIns="90000" bIns="46800" anchor="t">
            <a:noAutofit/>
          </a:bodyPr>
          <a:p>
            <a:pPr algn="l" defTabSz="913765">
              <a:lnSpc>
                <a:spcPct val="120000"/>
              </a:lnSpc>
              <a:spcBef>
                <a:spcPct val="0"/>
              </a:spcBef>
            </a:pPr>
            <a:r>
              <a:rPr lang="zh-CN" altLang="en-US" sz="2800" b="1">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走进新时代</a:t>
            </a:r>
            <a:endParaRPr lang="zh-CN" altLang="en-US" sz="2800" b="1">
              <a:gradFill>
                <a:gsLst>
                  <a:gs pos="0">
                    <a:srgbClr val="012D86"/>
                  </a:gs>
                  <a:gs pos="100000">
                    <a:srgbClr val="0E2557"/>
                  </a:gs>
                </a:gsLst>
                <a:lin scaled="0"/>
              </a:gradFill>
              <a:latin typeface="宋体" panose="02010600030101010101" pitchFamily="2" charset="-122"/>
              <a:ea typeface="宋体" panose="02010600030101010101" pitchFamily="2" charset="-122"/>
            </a:endParaRPr>
          </a:p>
          <a:p>
            <a:pPr algn="l" defTabSz="913765">
              <a:lnSpc>
                <a:spcPct val="120000"/>
              </a:lnSpc>
              <a:spcBef>
                <a:spcPct val="0"/>
              </a:spcBef>
            </a:pPr>
            <a:r>
              <a:rPr lang="zh-CN" altLang="en-US" sz="2800" b="1">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迈向</a:t>
            </a:r>
            <a:r>
              <a:rPr lang="zh-CN" altLang="en-US" sz="2800" b="1">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新</a:t>
            </a:r>
            <a:r>
              <a:rPr lang="zh-CN" altLang="en-US" sz="2800" b="1">
                <a:solidFill>
                  <a:srgbClr val="00206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征程</a:t>
            </a:r>
            <a:endParaRPr lang="zh-CN" altLang="en-US" sz="2800" b="1">
              <a:gradFill>
                <a:gsLst>
                  <a:gs pos="0">
                    <a:srgbClr val="012D86"/>
                  </a:gs>
                  <a:gs pos="100000">
                    <a:srgbClr val="0E2557"/>
                  </a:gs>
                </a:gsLst>
                <a:lin scaled="0"/>
              </a:gradFill>
              <a:latin typeface="宋体" panose="02010600030101010101" pitchFamily="2" charset="-122"/>
              <a:ea typeface="宋体" panose="02010600030101010101" pitchFamily="2" charset="-122"/>
            </a:endParaRPr>
          </a:p>
        </p:txBody>
      </p:sp>
    </p:spTree>
    <p:custDataLst>
      <p:tags r:id="rId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custDataLst>
              <p:tags r:id="rId1"/>
            </p:custDataLst>
          </p:nvPr>
        </p:nvSpPr>
        <p:spPr>
          <a:xfrm>
            <a:off x="9087378" y="1941989"/>
            <a:ext cx="755335" cy="1323439"/>
          </a:xfrm>
          <a:prstGeom prst="rect">
            <a:avLst/>
          </a:prstGeom>
          <a:noFill/>
        </p:spPr>
        <p:txBody>
          <a:bodyPr wrap="none" lIns="91440" tIns="45720" rIns="91440" bIns="45720" rtlCol="0">
            <a:spAutoFit/>
          </a:bodyPr>
          <a:lstStyle/>
          <a:p>
            <a:r>
              <a:rPr lang="en-US" altLang="zh-CN" sz="8000" dirty="0">
                <a:solidFill>
                  <a:schemeClr val="bg1"/>
                </a:solidFill>
                <a:latin typeface="Arial" panose="020B0604020202020204" pitchFamily="34" charset="0"/>
                <a:ea typeface="汉仪尚巍手书W" panose="00020600040101010101" pitchFamily="18" charset="-122"/>
                <a:sym typeface="Arial" panose="020B0604020202020204" pitchFamily="34" charset="0"/>
              </a:rPr>
              <a:t>1</a:t>
            </a:r>
            <a:endParaRPr lang="en-US" altLang="zh-CN" sz="8000" dirty="0">
              <a:solidFill>
                <a:schemeClr val="bg1"/>
              </a:solidFill>
              <a:latin typeface="Arial" panose="020B0604020202020204" pitchFamily="34" charset="0"/>
              <a:ea typeface="汉仪尚巍手书W" panose="00020600040101010101" pitchFamily="18" charset="-122"/>
              <a:sym typeface="Arial" panose="020B0604020202020204" pitchFamily="34" charset="0"/>
            </a:endParaRPr>
          </a:p>
        </p:txBody>
      </p:sp>
      <p:pic>
        <p:nvPicPr>
          <p:cNvPr id="14" name="图片 13"/>
          <p:cNvPicPr>
            <a:picLocks noChangeAspect="1"/>
          </p:cNvPicPr>
          <p:nvPr>
            <p:custDataLst>
              <p:tags r:id="rId2"/>
            </p:custDataLst>
          </p:nvPr>
        </p:nvPicPr>
        <p:blipFill>
          <a:blip r:embed="rId3"/>
          <a:stretch>
            <a:fillRect/>
          </a:stretch>
        </p:blipFill>
        <p:spPr>
          <a:xfrm flipH="1">
            <a:off x="8783359" y="2492822"/>
            <a:ext cx="704364" cy="637264"/>
          </a:xfrm>
          <a:prstGeom prst="rect">
            <a:avLst/>
          </a:prstGeom>
        </p:spPr>
      </p:pic>
      <p:sp>
        <p:nvSpPr>
          <p:cNvPr id="20" name="标题 19"/>
          <p:cNvSpPr>
            <a:spLocks noGrp="1"/>
          </p:cNvSpPr>
          <p:nvPr>
            <p:ph type="title"/>
            <p:custDataLst>
              <p:tags r:id="rId4"/>
            </p:custDataLst>
          </p:nvPr>
        </p:nvSpPr>
        <p:spPr>
          <a:xfrm>
            <a:off x="6786245" y="3566795"/>
            <a:ext cx="4424045" cy="1245235"/>
          </a:xfrm>
        </p:spPr>
        <p:txBody>
          <a:bodyPr lIns="91440" tIns="45720" rIns="91440" bIns="45720">
            <a:normAutofit fontScale="90000"/>
          </a:bodyPr>
          <a:lstStyle/>
          <a:p>
            <a:pPr algn="l"/>
            <a:r>
              <a:rPr lang="zh-CN" altLang="en-US" sz="3555" b="1" dirty="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重温党的</a:t>
            </a:r>
            <a:r>
              <a:rPr lang="en-US" altLang="zh-CN" sz="3555" b="1" dirty="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100</a:t>
            </a:r>
            <a:r>
              <a:rPr lang="zh-CN" altLang="en-US" sz="3555" b="1" dirty="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年光辉历程，深刻感悟党的初心使命</a:t>
            </a:r>
            <a:endParaRPr lang="zh-CN" altLang="en-US" sz="3555" b="1" dirty="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422d3be5fe056aa5371ebc9cc7ef9e07~1">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4084320" y="2235200"/>
            <a:ext cx="5576570" cy="4182110"/>
          </a:xfrm>
          <a:prstGeom prst="rect">
            <a:avLst/>
          </a:prstGeom>
        </p:spPr>
      </p:pic>
      <p:grpSp>
        <p:nvGrpSpPr>
          <p:cNvPr id="19" name="组合 18"/>
          <p:cNvGrpSpPr/>
          <p:nvPr>
            <p:custDataLst>
              <p:tags r:id="rId4"/>
            </p:custDataLst>
          </p:nvPr>
        </p:nvGrpSpPr>
        <p:grpSpPr>
          <a:xfrm>
            <a:off x="776605" y="114935"/>
            <a:ext cx="12192000" cy="6858028"/>
            <a:chOff x="0" y="2612"/>
            <a:chExt cx="12192000" cy="6858028"/>
          </a:xfrm>
        </p:grpSpPr>
        <p:pic>
          <p:nvPicPr>
            <p:cNvPr id="12" name="图片 11"/>
            <p:cNvPicPr>
              <a:picLocks noChangeAspect="1"/>
            </p:cNvPicPr>
            <p:nvPr>
              <p:custDataLst>
                <p:tags r:id="rId5"/>
              </p:custDataLst>
            </p:nvPr>
          </p:nvPicPr>
          <p:blipFill>
            <a:blip r:embed="rId6"/>
            <a:stretch>
              <a:fillRect/>
            </a:stretch>
          </p:blipFill>
          <p:spPr>
            <a:xfrm>
              <a:off x="0" y="2612"/>
              <a:ext cx="12192000" cy="2120900"/>
            </a:xfrm>
            <a:prstGeom prst="rect">
              <a:avLst/>
            </a:prstGeom>
          </p:spPr>
        </p:pic>
        <p:pic>
          <p:nvPicPr>
            <p:cNvPr id="14" name="图片 13"/>
            <p:cNvPicPr>
              <a:picLocks noChangeAspect="1"/>
            </p:cNvPicPr>
            <p:nvPr>
              <p:custDataLst>
                <p:tags r:id="rId7"/>
              </p:custDataLst>
            </p:nvPr>
          </p:nvPicPr>
          <p:blipFill>
            <a:blip r:embed="rId8"/>
            <a:stretch>
              <a:fillRect/>
            </a:stretch>
          </p:blipFill>
          <p:spPr>
            <a:xfrm>
              <a:off x="0" y="2124818"/>
              <a:ext cx="3302000" cy="4191000"/>
            </a:xfrm>
            <a:prstGeom prst="rect">
              <a:avLst/>
            </a:prstGeom>
          </p:spPr>
        </p:pic>
        <p:pic>
          <p:nvPicPr>
            <p:cNvPr id="16" name="图片 15"/>
            <p:cNvPicPr>
              <a:picLocks noChangeAspect="1"/>
            </p:cNvPicPr>
            <p:nvPr>
              <p:custDataLst>
                <p:tags r:id="rId9"/>
              </p:custDataLst>
            </p:nvPr>
          </p:nvPicPr>
          <p:blipFill>
            <a:blip r:embed="rId10"/>
            <a:stretch>
              <a:fillRect/>
            </a:stretch>
          </p:blipFill>
          <p:spPr>
            <a:xfrm>
              <a:off x="8889999" y="2122234"/>
              <a:ext cx="3302000" cy="4191000"/>
            </a:xfrm>
            <a:prstGeom prst="rect">
              <a:avLst/>
            </a:prstGeom>
          </p:spPr>
        </p:pic>
        <p:pic>
          <p:nvPicPr>
            <p:cNvPr id="18" name="图片 17"/>
            <p:cNvPicPr>
              <a:picLocks noChangeAspect="1"/>
            </p:cNvPicPr>
            <p:nvPr>
              <p:custDataLst>
                <p:tags r:id="rId11"/>
              </p:custDataLst>
            </p:nvPr>
          </p:nvPicPr>
          <p:blipFill>
            <a:blip r:embed="rId12"/>
            <a:stretch>
              <a:fillRect/>
            </a:stretch>
          </p:blipFill>
          <p:spPr>
            <a:xfrm>
              <a:off x="0" y="6314540"/>
              <a:ext cx="12192000" cy="546100"/>
            </a:xfrm>
            <a:prstGeom prst="rect">
              <a:avLst/>
            </a:prstGeom>
          </p:spPr>
        </p:pic>
      </p:grpSp>
      <p:sp>
        <p:nvSpPr>
          <p:cNvPr id="6" name="文本框 15"/>
          <p:cNvSpPr txBox="1"/>
          <p:nvPr>
            <p:custDataLst>
              <p:tags r:id="rId13"/>
            </p:custDataLst>
          </p:nvPr>
        </p:nvSpPr>
        <p:spPr>
          <a:xfrm>
            <a:off x="2727960" y="530860"/>
            <a:ext cx="6736080" cy="698500"/>
          </a:xfrm>
          <a:prstGeom prst="rect">
            <a:avLst/>
          </a:prstGeom>
          <a:noFill/>
        </p:spPr>
        <p:txBody>
          <a:bodyPr wrap="square" lIns="101600" tIns="38100" rIns="63500" bIns="38100" rtlCol="0" anchor="b" anchorCtr="0">
            <a:no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algn="ctr" fontAlgn="auto">
              <a:lnSpc>
                <a:spcPct val="100000"/>
              </a:lnSpc>
            </a:pPr>
            <a:r>
              <a:rPr lang="en-US" altLang="zh-CN" sz="4000" b="1" spc="300" dirty="0">
                <a:solidFill>
                  <a:srgbClr val="341703"/>
                </a:solidFill>
                <a:uFillTx/>
                <a:latin typeface="微软雅黑" panose="020B0503020204020204" charset="-122"/>
                <a:ea typeface="微软雅黑" panose="020B0503020204020204" charset="-122"/>
              </a:rPr>
              <a:t>1921-2023</a:t>
            </a:r>
            <a:r>
              <a:rPr lang="zh-CN" altLang="zh-CN" sz="4000" b="1" spc="300" dirty="0">
                <a:solidFill>
                  <a:srgbClr val="341703"/>
                </a:solidFill>
                <a:uFillTx/>
                <a:latin typeface="微软雅黑" panose="020B0503020204020204" charset="-122"/>
                <a:ea typeface="微软雅黑" panose="020B0503020204020204" charset="-122"/>
              </a:rPr>
              <a:t>百年沧海桑田</a:t>
            </a:r>
            <a:endParaRPr lang="zh-CN" altLang="zh-CN" sz="4000" b="1" spc="300" dirty="0">
              <a:solidFill>
                <a:srgbClr val="341703"/>
              </a:solidFill>
              <a:uFillTx/>
              <a:latin typeface="微软雅黑" panose="020B0503020204020204" charset="-122"/>
              <a:ea typeface="微软雅黑" panose="020B0503020204020204" charset="-122"/>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video fullScrn="1">
              <p:cMediaNode>
                <p:cTn id="2" fill="hold" display="1">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8" name="图片 17"/>
          <p:cNvPicPr>
            <a:picLocks noChangeAspect="1"/>
          </p:cNvPicPr>
          <p:nvPr userDrawn="1">
            <p:custDataLst>
              <p:tags r:id="rId1"/>
            </p:custDataLst>
          </p:nvPr>
        </p:nvPicPr>
        <p:blipFill>
          <a:blip r:embed="rId2" cstate="screen"/>
          <a:stretch>
            <a:fillRect/>
          </a:stretch>
        </p:blipFill>
        <p:spPr>
          <a:xfrm>
            <a:off x="0" y="4280398"/>
            <a:ext cx="12192000" cy="2577602"/>
          </a:xfrm>
          <a:prstGeom prst="rect">
            <a:avLst/>
          </a:prstGeom>
        </p:spPr>
      </p:pic>
      <p:sp>
        <p:nvSpPr>
          <p:cNvPr id="6" name="矩形 5"/>
          <p:cNvSpPr/>
          <p:nvPr userDrawn="1">
            <p:custDataLst>
              <p:tags r:id="rId3"/>
            </p:custDataLst>
          </p:nvPr>
        </p:nvSpPr>
        <p:spPr>
          <a:xfrm>
            <a:off x="0" y="360045"/>
            <a:ext cx="12192000" cy="608377"/>
          </a:xfrm>
          <a:prstGeom prst="rect">
            <a:avLst/>
          </a:prstGeom>
          <a:gradFill>
            <a:gsLst>
              <a:gs pos="0">
                <a:schemeClr val="accent1"/>
              </a:gs>
              <a:gs pos="46000">
                <a:schemeClr val="accent1">
                  <a:lumMod val="60000"/>
                  <a:lumOff val="40000"/>
                </a:schemeClr>
              </a:gs>
              <a:gs pos="83000">
                <a:schemeClr val="accent1"/>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rmAutofit/>
          </a:bodyPr>
          <a:p>
            <a:pPr algn="ctr"/>
            <a:endParaRPr lang="zh-CN" altLang="en-US" dirty="0">
              <a:latin typeface="楷体" panose="02010609060101010101" pitchFamily="49" charset="-122"/>
              <a:ea typeface="楷体" panose="02010609060101010101" pitchFamily="49" charset="-122"/>
              <a:sym typeface="Arial" panose="020B0604020202020204" pitchFamily="34" charset="0"/>
            </a:endParaRPr>
          </a:p>
        </p:txBody>
      </p:sp>
      <p:sp>
        <p:nvSpPr>
          <p:cNvPr id="9" name="矩形 8"/>
          <p:cNvSpPr>
            <a:spLocks noChangeAspect="1"/>
          </p:cNvSpPr>
          <p:nvPr>
            <p:custDataLst>
              <p:tags r:id="rId4"/>
            </p:custDataLst>
          </p:nvPr>
        </p:nvSpPr>
        <p:spPr>
          <a:xfrm>
            <a:off x="5871845" y="1836420"/>
            <a:ext cx="5850255" cy="43897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pic>
        <p:nvPicPr>
          <p:cNvPr id="13" name="图片 12"/>
          <p:cNvPicPr>
            <a:picLocks noChangeAspect="1"/>
          </p:cNvPicPr>
          <p:nvPr>
            <p:custDataLst>
              <p:tags r:id="rId5"/>
            </p:custDataLst>
          </p:nvPr>
        </p:nvPicPr>
        <p:blipFill>
          <a:blip r:embed="rId6"/>
          <a:srcRect/>
          <a:stretch>
            <a:fillRect/>
          </a:stretch>
        </p:blipFill>
        <p:spPr>
          <a:xfrm>
            <a:off x="5872480" y="1836670"/>
            <a:ext cx="5853186" cy="4389890"/>
          </a:xfrm>
          <a:custGeom>
            <a:avLst/>
            <a:gdLst>
              <a:gd name="connsiteX0" fmla="*/ 0 w 5853186"/>
              <a:gd name="connsiteY0" fmla="*/ 0 h 4389890"/>
              <a:gd name="connsiteX1" fmla="*/ 5853186 w 5853186"/>
              <a:gd name="connsiteY1" fmla="*/ 0 h 4389890"/>
              <a:gd name="connsiteX2" fmla="*/ 5853186 w 5853186"/>
              <a:gd name="connsiteY2" fmla="*/ 4389890 h 4389890"/>
              <a:gd name="connsiteX3" fmla="*/ 0 w 5853186"/>
              <a:gd name="connsiteY3" fmla="*/ 4389890 h 4389890"/>
            </a:gdLst>
            <a:ahLst/>
            <a:cxnLst>
              <a:cxn ang="0">
                <a:pos x="connsiteX0" y="connsiteY0"/>
              </a:cxn>
              <a:cxn ang="0">
                <a:pos x="connsiteX1" y="connsiteY1"/>
              </a:cxn>
              <a:cxn ang="0">
                <a:pos x="connsiteX2" y="connsiteY2"/>
              </a:cxn>
              <a:cxn ang="0">
                <a:pos x="connsiteX3" y="connsiteY3"/>
              </a:cxn>
            </a:cxnLst>
            <a:rect l="l" t="t" r="r" b="b"/>
            <a:pathLst>
              <a:path w="5853186" h="4389890">
                <a:moveTo>
                  <a:pt x="0" y="0"/>
                </a:moveTo>
                <a:lnTo>
                  <a:pt x="5853186" y="0"/>
                </a:lnTo>
                <a:lnTo>
                  <a:pt x="5853186" y="4389890"/>
                </a:lnTo>
                <a:lnTo>
                  <a:pt x="0" y="4389890"/>
                </a:lnTo>
                <a:close/>
              </a:path>
            </a:pathLst>
          </a:custGeom>
        </p:spPr>
      </p:pic>
      <p:sp>
        <p:nvSpPr>
          <p:cNvPr id="11" name="文本框 10"/>
          <p:cNvSpPr txBox="1"/>
          <p:nvPr>
            <p:custDataLst>
              <p:tags r:id="rId7"/>
            </p:custDataLst>
          </p:nvPr>
        </p:nvSpPr>
        <p:spPr>
          <a:xfrm>
            <a:off x="584520" y="360342"/>
            <a:ext cx="11040405" cy="681990"/>
          </a:xfrm>
          <a:prstGeom prst="rect">
            <a:avLst/>
          </a:prstGeom>
          <a:noFill/>
        </p:spPr>
        <p:txBody>
          <a:bodyPr wrap="square" rtlCol="0" anchor="ctr" anchorCtr="0">
            <a:spAutoFit/>
          </a:bodyPr>
          <a:lstStyle/>
          <a:p>
            <a:pPr>
              <a:lnSpc>
                <a:spcPct val="120000"/>
              </a:lnSpc>
            </a:pPr>
            <a:r>
              <a:rPr lang="zh-CN" altLang="en-US" sz="3200" b="1" spc="300" dirty="0">
                <a:solidFill>
                  <a:schemeClr val="bg1"/>
                </a:solidFill>
                <a:latin typeface="楷体" panose="02010609060101010101" pitchFamily="49" charset="-122"/>
                <a:ea typeface="楷体" panose="02010609060101010101" pitchFamily="49" charset="-122"/>
              </a:rPr>
              <a:t>初心使命</a:t>
            </a:r>
            <a:endParaRPr lang="zh-CN" altLang="en-US" sz="3200" b="1" spc="300" dirty="0">
              <a:solidFill>
                <a:schemeClr val="bg1"/>
              </a:solidFill>
              <a:latin typeface="楷体" panose="02010609060101010101" pitchFamily="49" charset="-122"/>
              <a:ea typeface="楷体" panose="02010609060101010101" pitchFamily="49" charset="-122"/>
            </a:endParaRPr>
          </a:p>
        </p:txBody>
      </p:sp>
      <p:sp>
        <p:nvSpPr>
          <p:cNvPr id="12" name="矩形 11"/>
          <p:cNvSpPr/>
          <p:nvPr>
            <p:custDataLst>
              <p:tags r:id="rId8"/>
            </p:custDataLst>
          </p:nvPr>
        </p:nvSpPr>
        <p:spPr>
          <a:xfrm>
            <a:off x="469920" y="52417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16" name="矩形 15"/>
          <p:cNvSpPr/>
          <p:nvPr>
            <p:custDataLst>
              <p:tags r:id="rId9"/>
            </p:custDataLst>
          </p:nvPr>
        </p:nvSpPr>
        <p:spPr>
          <a:xfrm>
            <a:off x="466334" y="1836670"/>
            <a:ext cx="5406146" cy="4389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8" name="Title 6"/>
          <p:cNvSpPr txBox="1"/>
          <p:nvPr>
            <p:custDataLst>
              <p:tags r:id="rId10"/>
            </p:custDataLst>
          </p:nvPr>
        </p:nvSpPr>
        <p:spPr>
          <a:xfrm>
            <a:off x="469900" y="1836420"/>
            <a:ext cx="5156200" cy="4079875"/>
          </a:xfrm>
          <a:prstGeom prst="rect">
            <a:avLst/>
          </a:prstGeom>
          <a:noFill/>
          <a:ln w="3175">
            <a:noFill/>
            <a:prstDash val="dash"/>
          </a:ln>
        </p:spPr>
        <p:txBody>
          <a:bodyPr wrap="square" lIns="90000" tIns="46800" rIns="90000" bIns="46800" anchor="ctr"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a:lnSpc>
                <a:spcPct val="120000"/>
              </a:lnSpc>
            </a:pPr>
            <a:r>
              <a:rPr lang="zh-CN" altLang="en-US"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初心使命，在</a:t>
            </a:r>
            <a:r>
              <a:rPr altLang="zh-CN"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2015</a:t>
            </a:r>
            <a:r>
              <a:rPr lang="zh-CN" altLang="en-US"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年</a:t>
            </a:r>
            <a:r>
              <a:rPr altLang="zh-CN"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7</a:t>
            </a:r>
            <a:r>
              <a:rPr lang="zh-CN" altLang="en-US"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月</a:t>
            </a:r>
            <a:r>
              <a:rPr altLang="zh-CN"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日被首次提出，在</a:t>
            </a:r>
            <a:r>
              <a:rPr altLang="zh-CN"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2016</a:t>
            </a:r>
            <a:r>
              <a:rPr lang="zh-CN" altLang="en-US"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年</a:t>
            </a:r>
            <a:r>
              <a:rPr altLang="zh-CN"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7</a:t>
            </a:r>
            <a:r>
              <a:rPr lang="zh-CN" altLang="en-US"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月</a:t>
            </a:r>
            <a:r>
              <a:rPr altLang="zh-CN"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日总书记在庆祝中国共产党成立</a:t>
            </a:r>
            <a:r>
              <a:rPr altLang="zh-CN"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95</a:t>
            </a:r>
            <a:r>
              <a:rPr lang="zh-CN" altLang="en-US"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周年大会上，向全党郑重发出了</a:t>
            </a:r>
            <a:r>
              <a:rPr altLang="zh-CN"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不忘初心、牢记使命</a:t>
            </a:r>
            <a:r>
              <a:rPr altLang="zh-CN"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rPr>
              <a:t>上升为大会主题。总书记深刻指出初心和使命就是激励中国共产党人不断前进的根本动力，并部署在全党开展不忘初心、牢记使命主题教育。</a:t>
            </a:r>
            <a:endParaRPr lang="zh-CN" altLang="en-US" sz="2400" b="1" spc="150" dirty="0">
              <a:solidFill>
                <a:srgbClr val="002060"/>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custDataLst>
              <p:tags r:id="rId1"/>
            </p:custDataLst>
          </p:nvPr>
        </p:nvSpPr>
        <p:spPr>
          <a:xfrm>
            <a:off x="9087378" y="1941989"/>
            <a:ext cx="748030" cy="1322070"/>
          </a:xfrm>
          <a:prstGeom prst="rect">
            <a:avLst/>
          </a:prstGeom>
          <a:noFill/>
        </p:spPr>
        <p:txBody>
          <a:bodyPr wrap="none" lIns="91440" tIns="45720" rIns="91440" bIns="45720" rtlCol="0">
            <a:spAutoFit/>
          </a:bodyPr>
          <a:lstStyle/>
          <a:p>
            <a:r>
              <a:rPr lang="en-US" altLang="zh-CN" sz="8000" dirty="0">
                <a:solidFill>
                  <a:schemeClr val="bg1"/>
                </a:solidFill>
                <a:latin typeface="Arial" panose="020B0604020202020204" pitchFamily="34" charset="0"/>
                <a:ea typeface="汉仪尚巍手书W" panose="00020600040101010101" pitchFamily="18" charset="-122"/>
                <a:sym typeface="Arial" panose="020B0604020202020204" pitchFamily="34" charset="0"/>
              </a:rPr>
              <a:t>2</a:t>
            </a:r>
            <a:endParaRPr lang="en-US" altLang="zh-CN" sz="8000" dirty="0">
              <a:solidFill>
                <a:schemeClr val="bg1"/>
              </a:solidFill>
              <a:latin typeface="Arial" panose="020B0604020202020204" pitchFamily="34" charset="0"/>
              <a:ea typeface="汉仪尚巍手书W" panose="00020600040101010101" pitchFamily="18" charset="-122"/>
              <a:sym typeface="Arial" panose="020B0604020202020204" pitchFamily="34" charset="0"/>
            </a:endParaRPr>
          </a:p>
        </p:txBody>
      </p:sp>
      <p:pic>
        <p:nvPicPr>
          <p:cNvPr id="14" name="图片 13"/>
          <p:cNvPicPr>
            <a:picLocks noChangeAspect="1"/>
          </p:cNvPicPr>
          <p:nvPr>
            <p:custDataLst>
              <p:tags r:id="rId2"/>
            </p:custDataLst>
          </p:nvPr>
        </p:nvPicPr>
        <p:blipFill>
          <a:blip r:embed="rId3"/>
          <a:stretch>
            <a:fillRect/>
          </a:stretch>
        </p:blipFill>
        <p:spPr>
          <a:xfrm flipH="1">
            <a:off x="8783359" y="2492822"/>
            <a:ext cx="704364" cy="637264"/>
          </a:xfrm>
          <a:prstGeom prst="rect">
            <a:avLst/>
          </a:prstGeom>
        </p:spPr>
      </p:pic>
      <p:sp>
        <p:nvSpPr>
          <p:cNvPr id="20" name="标题 19"/>
          <p:cNvSpPr>
            <a:spLocks noGrp="1"/>
          </p:cNvSpPr>
          <p:nvPr>
            <p:ph type="title"/>
            <p:custDataLst>
              <p:tags r:id="rId4"/>
            </p:custDataLst>
          </p:nvPr>
        </p:nvSpPr>
        <p:spPr>
          <a:xfrm>
            <a:off x="7343140" y="3437890"/>
            <a:ext cx="3585210" cy="1597025"/>
          </a:xfrm>
        </p:spPr>
        <p:txBody>
          <a:bodyPr lIns="91440" tIns="45720" rIns="91440" bIns="45720">
            <a:normAutofit fontScale="90000"/>
          </a:bodyPr>
          <a:lstStyle/>
          <a:p>
            <a:r>
              <a:rPr lang="zh-CN" altLang="en-US" sz="3555" b="1" dirty="0">
                <a:latin typeface="宋体" panose="02010600030101010101" pitchFamily="2" charset="-122"/>
                <a:ea typeface="宋体" panose="02010600030101010101" pitchFamily="2" charset="-122"/>
                <a:cs typeface="宋体" panose="02010600030101010101" pitchFamily="2" charset="-122"/>
                <a:sym typeface="+mn-ea"/>
              </a:rPr>
              <a:t>践行初心使命</a:t>
            </a:r>
            <a:br>
              <a:rPr lang="zh-CN" altLang="en-US" b="1">
                <a:solidFill>
                  <a:schemeClr val="tx1"/>
                </a:solidFill>
                <a:latin typeface="宋体" panose="02010600030101010101" pitchFamily="2" charset="-122"/>
                <a:ea typeface="宋体" panose="02010600030101010101" pitchFamily="2" charset="-122"/>
              </a:rPr>
            </a:br>
            <a:r>
              <a:rPr lang="zh-CN" altLang="en-US" sz="3555" b="1" dirty="0">
                <a:latin typeface="宋体" panose="02010600030101010101" pitchFamily="2" charset="-122"/>
                <a:ea typeface="宋体" panose="02010600030101010101" pitchFamily="2" charset="-122"/>
                <a:cs typeface="宋体" panose="02010600030101010101" pitchFamily="2" charset="-122"/>
                <a:sym typeface="+mn-ea"/>
              </a:rPr>
              <a:t>恪守</a:t>
            </a:r>
            <a:r>
              <a:rPr lang="zh-CN" altLang="en-US" sz="3555" b="1" dirty="0">
                <a:latin typeface="宋体" panose="02010600030101010101" pitchFamily="2" charset="-122"/>
                <a:ea typeface="宋体" panose="02010600030101010101" pitchFamily="2" charset="-122"/>
                <a:cs typeface="宋体" panose="02010600030101010101" pitchFamily="2" charset="-122"/>
                <a:sym typeface="+mn-ea"/>
              </a:rPr>
              <a:t>职责</a:t>
            </a:r>
            <a:r>
              <a:rPr lang="zh-CN" altLang="en-US" sz="3555" b="1" dirty="0">
                <a:latin typeface="宋体" panose="02010600030101010101" pitchFamily="2" charset="-122"/>
                <a:ea typeface="宋体" panose="02010600030101010101" pitchFamily="2" charset="-122"/>
                <a:cs typeface="宋体" panose="02010600030101010101" pitchFamily="2" charset="-122"/>
                <a:sym typeface="+mn-ea"/>
              </a:rPr>
              <a:t>担当</a:t>
            </a:r>
            <a:br>
              <a:rPr lang="zh-CN" altLang="en-US" b="1">
                <a:solidFill>
                  <a:schemeClr val="tx1"/>
                </a:solidFill>
                <a:latin typeface="宋体" panose="02010600030101010101" pitchFamily="2" charset="-122"/>
                <a:ea typeface="宋体" panose="02010600030101010101" pitchFamily="2" charset="-122"/>
              </a:rPr>
            </a:br>
            <a:endParaRPr lang="zh-CN" altLang="en-US" dirty="0">
              <a:ea typeface="楷体" panose="02010609060101010101" pitchFamily="49" charset="-122"/>
              <a:sym typeface="Arial" panose="020B0604020202020204" pitchFamily="34" charset="0"/>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 name="图形 3"/>
          <p:cNvPicPr>
            <a:picLocks noChangeAspect="1"/>
          </p:cNvPicPr>
          <p:nvPr>
            <p:custDataLst>
              <p:tags r:id="rId1"/>
            </p:custDataLst>
          </p:nvPr>
        </p:nvPicPr>
        <p:blipFill>
          <a:blip r:embed="rId2"/>
          <a:stretch>
            <a:fillRect/>
          </a:stretch>
        </p:blipFill>
        <p:spPr>
          <a:xfrm rot="10800000">
            <a:off x="9394190" y="1364615"/>
            <a:ext cx="472440" cy="405765"/>
          </a:xfrm>
          <a:prstGeom prst="rect">
            <a:avLst/>
          </a:prstGeom>
        </p:spPr>
      </p:pic>
      <p:pic>
        <p:nvPicPr>
          <p:cNvPr id="22" name="图片 21" descr="C:\Users\Administrator.PC-202103071049\Desktop\顾衡.jpg顾衡"/>
          <p:cNvPicPr>
            <a:picLocks noChangeAspect="1"/>
          </p:cNvPicPr>
          <p:nvPr>
            <p:custDataLst>
              <p:tags r:id="rId3"/>
            </p:custDataLst>
          </p:nvPr>
        </p:nvPicPr>
        <p:blipFill rotWithShape="1">
          <a:blip r:embed="rId4"/>
          <a:srcRect/>
          <a:stretch>
            <a:fillRect/>
          </a:stretch>
        </p:blipFill>
        <p:spPr>
          <a:xfrm>
            <a:off x="1326515" y="1214755"/>
            <a:ext cx="3914775" cy="4429125"/>
          </a:xfrm>
          <a:custGeom>
            <a:avLst/>
            <a:gdLst>
              <a:gd name="connsiteX0" fmla="*/ 5623982 w 5623982"/>
              <a:gd name="connsiteY0" fmla="*/ 0 h 4127868"/>
              <a:gd name="connsiteX1" fmla="*/ 0 w 5623982"/>
              <a:gd name="connsiteY1" fmla="*/ 0 h 4127868"/>
              <a:gd name="connsiteX2" fmla="*/ 0 w 5623982"/>
              <a:gd name="connsiteY2" fmla="*/ 4127868 h 4127868"/>
              <a:gd name="connsiteX3" fmla="*/ 5623982 w 5623982"/>
              <a:gd name="connsiteY3" fmla="*/ 4127868 h 4127868"/>
            </a:gdLst>
            <a:ahLst/>
            <a:cxnLst>
              <a:cxn ang="0">
                <a:pos x="connsiteX0" y="connsiteY0"/>
              </a:cxn>
              <a:cxn ang="0">
                <a:pos x="connsiteX1" y="connsiteY1"/>
              </a:cxn>
              <a:cxn ang="0">
                <a:pos x="connsiteX2" y="connsiteY2"/>
              </a:cxn>
              <a:cxn ang="0">
                <a:pos x="connsiteX3" y="connsiteY3"/>
              </a:cxn>
            </a:cxnLst>
            <a:rect l="l" t="t" r="r" b="b"/>
            <a:pathLst>
              <a:path w="5623982" h="4127868">
                <a:moveTo>
                  <a:pt x="5623982" y="0"/>
                </a:moveTo>
                <a:lnTo>
                  <a:pt x="0" y="0"/>
                </a:lnTo>
                <a:lnTo>
                  <a:pt x="0" y="4127868"/>
                </a:lnTo>
                <a:lnTo>
                  <a:pt x="5623982" y="4127868"/>
                </a:lnTo>
                <a:close/>
              </a:path>
            </a:pathLst>
          </a:custGeom>
        </p:spPr>
      </p:pic>
      <p:sp>
        <p:nvSpPr>
          <p:cNvPr id="5" name="矩形 4"/>
          <p:cNvSpPr/>
          <p:nvPr>
            <p:custDataLst>
              <p:tags r:id="rId5"/>
            </p:custDataLst>
          </p:nvPr>
        </p:nvSpPr>
        <p:spPr>
          <a:xfrm>
            <a:off x="6412865" y="1364615"/>
            <a:ext cx="4991100" cy="4128770"/>
          </a:xfrm>
          <a:prstGeom prst="rect">
            <a:avLst/>
          </a:prstGeom>
          <a:solidFill>
            <a:sysClr val="window" lastClr="FFFFFF"/>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24" name="文本框 23"/>
          <p:cNvSpPr txBox="1"/>
          <p:nvPr>
            <p:custDataLst>
              <p:tags r:id="rId6"/>
            </p:custDataLst>
          </p:nvPr>
        </p:nvSpPr>
        <p:spPr>
          <a:xfrm>
            <a:off x="6068060" y="1123950"/>
            <a:ext cx="5467985" cy="4129405"/>
          </a:xfrm>
          <a:prstGeom prst="rect">
            <a:avLst/>
          </a:prstGeom>
          <a:noFill/>
        </p:spPr>
        <p:txBody>
          <a:bodyPr wrap="square" lIns="91440" tIns="45720" rIns="91440" bIns="45720" rtlCol="0">
            <a:noAutofit/>
          </a:bodyPr>
          <a:p>
            <a:pPr lvl="0">
              <a:lnSpc>
                <a:spcPct val="150000"/>
              </a:lnSpc>
              <a:spcAft>
                <a:spcPts val="2000"/>
              </a:spcAft>
            </a:pPr>
            <a:r>
              <a:rPr lang="zh-CN" altLang="en-US" sz="2000" spc="150">
                <a:solidFill>
                  <a:srgbClr val="000000">
                    <a:lumMod val="75000"/>
                    <a:lumOff val="25000"/>
                  </a:srgbClr>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顾衡，</a:t>
            </a:r>
            <a:r>
              <a:rPr lang="en-US" altLang="zh-CN" sz="2000" spc="150">
                <a:solidFill>
                  <a:srgbClr val="000000">
                    <a:lumMod val="75000"/>
                    <a:lumOff val="25000"/>
                  </a:srgbClr>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1909</a:t>
            </a:r>
            <a:r>
              <a:rPr lang="zh-CN" altLang="en-US" sz="2000" spc="150">
                <a:solidFill>
                  <a:srgbClr val="000000">
                    <a:lumMod val="75000"/>
                    <a:lumOff val="25000"/>
                  </a:srgbClr>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年出生于江苏无锡，</a:t>
            </a:r>
            <a:r>
              <a:rPr lang="en-US" altLang="zh-CN" sz="2000" spc="150">
                <a:solidFill>
                  <a:srgbClr val="000000">
                    <a:lumMod val="75000"/>
                    <a:lumOff val="25000"/>
                  </a:srgbClr>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1934</a:t>
            </a:r>
            <a:r>
              <a:rPr lang="zh-CN" altLang="en-US" sz="2000" spc="150">
                <a:solidFill>
                  <a:srgbClr val="000000">
                    <a:lumMod val="75000"/>
                    <a:lumOff val="25000"/>
                  </a:srgbClr>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年</a:t>
            </a:r>
            <a:r>
              <a:rPr lang="en-US" altLang="zh-CN" sz="2000" spc="150">
                <a:solidFill>
                  <a:srgbClr val="000000">
                    <a:lumMod val="75000"/>
                    <a:lumOff val="25000"/>
                  </a:srgbClr>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12</a:t>
            </a:r>
            <a:r>
              <a:rPr lang="zh-CN" altLang="en-US" sz="2000" spc="150">
                <a:solidFill>
                  <a:srgbClr val="000000">
                    <a:lumMod val="75000"/>
                    <a:lumOff val="25000"/>
                  </a:srgbClr>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月</a:t>
            </a:r>
            <a:r>
              <a:rPr lang="en-US" altLang="zh-CN" sz="2000" spc="150">
                <a:solidFill>
                  <a:srgbClr val="000000">
                    <a:lumMod val="75000"/>
                    <a:lumOff val="25000"/>
                  </a:srgbClr>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4</a:t>
            </a:r>
            <a:r>
              <a:rPr lang="zh-CN" altLang="en-US" sz="2000" spc="150">
                <a:solidFill>
                  <a:srgbClr val="000000">
                    <a:lumMod val="75000"/>
                    <a:lumOff val="25000"/>
                  </a:srgbClr>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日被害于雨花台。在国家救亡图存的关头，顾衡抛弃自己优渥的家境，把自己的命运与国家的命运牢牢地联系在了一起。他用青春和热血勇敢地与国民党反动派作斗争，最终将自己宝贵的生命定格在</a:t>
            </a:r>
            <a:r>
              <a:rPr lang="en-US" altLang="zh-CN" sz="2000" spc="150">
                <a:solidFill>
                  <a:srgbClr val="000000">
                    <a:lumMod val="75000"/>
                    <a:lumOff val="25000"/>
                  </a:srgbClr>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25</a:t>
            </a:r>
            <a:r>
              <a:rPr lang="zh-CN" altLang="en-US" sz="2000" spc="150">
                <a:solidFill>
                  <a:srgbClr val="000000">
                    <a:lumMod val="75000"/>
                    <a:lumOff val="25000"/>
                  </a:srgbClr>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岁。在短暂的人生中，顾衡决心到远方去、到农村去、到工人中去。他为了心中的理想和追求，视死如归，用鲜血点亮了中国革命的征程，以彻底的牺牲，践行了自己的初心。</a:t>
            </a:r>
            <a:endParaRPr lang="zh-CN" altLang="en-US" sz="2000" spc="150">
              <a:solidFill>
                <a:srgbClr val="000000">
                  <a:lumMod val="75000"/>
                  <a:lumOff val="25000"/>
                </a:srgbClr>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custDataLst>
              <p:tags r:id="rId1"/>
            </p:custDataLst>
          </p:nvPr>
        </p:nvSpPr>
        <p:spPr>
          <a:xfrm>
            <a:off x="9087378" y="1941989"/>
            <a:ext cx="748030" cy="1322070"/>
          </a:xfrm>
          <a:prstGeom prst="rect">
            <a:avLst/>
          </a:prstGeom>
          <a:noFill/>
        </p:spPr>
        <p:txBody>
          <a:bodyPr wrap="none" lIns="91440" tIns="45720" rIns="91440" bIns="45720" rtlCol="0">
            <a:spAutoFit/>
          </a:bodyPr>
          <a:lstStyle/>
          <a:p>
            <a:r>
              <a:rPr lang="en-US" altLang="zh-CN" sz="8000" dirty="0">
                <a:solidFill>
                  <a:schemeClr val="bg1"/>
                </a:solidFill>
                <a:latin typeface="Arial" panose="020B0604020202020204" pitchFamily="34" charset="0"/>
                <a:ea typeface="汉仪尚巍手书W" panose="00020600040101010101" pitchFamily="18" charset="-122"/>
                <a:sym typeface="Arial" panose="020B0604020202020204" pitchFamily="34" charset="0"/>
              </a:rPr>
              <a:t>3</a:t>
            </a:r>
            <a:endParaRPr lang="en-US" altLang="zh-CN" sz="8000" dirty="0">
              <a:solidFill>
                <a:schemeClr val="bg1"/>
              </a:solidFill>
              <a:latin typeface="Arial" panose="020B0604020202020204" pitchFamily="34" charset="0"/>
              <a:ea typeface="汉仪尚巍手书W" panose="00020600040101010101" pitchFamily="18" charset="-122"/>
              <a:sym typeface="Arial" panose="020B0604020202020204" pitchFamily="34" charset="0"/>
            </a:endParaRPr>
          </a:p>
        </p:txBody>
      </p:sp>
      <p:pic>
        <p:nvPicPr>
          <p:cNvPr id="14" name="图片 13"/>
          <p:cNvPicPr>
            <a:picLocks noChangeAspect="1"/>
          </p:cNvPicPr>
          <p:nvPr>
            <p:custDataLst>
              <p:tags r:id="rId2"/>
            </p:custDataLst>
          </p:nvPr>
        </p:nvPicPr>
        <p:blipFill>
          <a:blip r:embed="rId3"/>
          <a:stretch>
            <a:fillRect/>
          </a:stretch>
        </p:blipFill>
        <p:spPr>
          <a:xfrm flipH="1">
            <a:off x="8783359" y="2492822"/>
            <a:ext cx="704364" cy="637264"/>
          </a:xfrm>
          <a:prstGeom prst="rect">
            <a:avLst/>
          </a:prstGeom>
        </p:spPr>
      </p:pic>
      <p:sp>
        <p:nvSpPr>
          <p:cNvPr id="20" name="标题 19"/>
          <p:cNvSpPr>
            <a:spLocks noGrp="1"/>
          </p:cNvSpPr>
          <p:nvPr>
            <p:ph type="title"/>
            <p:custDataLst>
              <p:tags r:id="rId4"/>
            </p:custDataLst>
          </p:nvPr>
        </p:nvSpPr>
        <p:spPr>
          <a:xfrm>
            <a:off x="7617214" y="3851529"/>
            <a:ext cx="3458684" cy="738077"/>
          </a:xfrm>
        </p:spPr>
        <p:txBody>
          <a:bodyPr lIns="91440" tIns="45720" rIns="91440" bIns="45720">
            <a:normAutofit fontScale="90000"/>
          </a:bodyPr>
          <a:lstStyle/>
          <a:p>
            <a:r>
              <a:rPr lang="zh-CN" altLang="en-US" sz="3555" b="1" dirty="0">
                <a:latin typeface="宋体" panose="02010600030101010101" pitchFamily="2" charset="-122"/>
                <a:ea typeface="宋体" panose="02010600030101010101" pitchFamily="2" charset="-122"/>
                <a:cs typeface="宋体" panose="02010600030101010101" pitchFamily="2" charset="-122"/>
                <a:sym typeface="+mn-ea"/>
              </a:rPr>
              <a:t>走进新时代</a:t>
            </a:r>
            <a:br>
              <a:rPr lang="zh-CN" altLang="en-US" sz="3550" b="1">
                <a:solidFill>
                  <a:schemeClr val="tx1"/>
                </a:solidFill>
                <a:latin typeface="宋体" panose="02010600030101010101" pitchFamily="2" charset="-122"/>
                <a:ea typeface="宋体" panose="02010600030101010101" pitchFamily="2" charset="-122"/>
              </a:rPr>
            </a:br>
            <a:r>
              <a:rPr lang="zh-CN" altLang="en-US" sz="3555" b="1" dirty="0">
                <a:latin typeface="宋体" panose="02010600030101010101" pitchFamily="2" charset="-122"/>
                <a:ea typeface="宋体" panose="02010600030101010101" pitchFamily="2" charset="-122"/>
                <a:cs typeface="宋体" panose="02010600030101010101" pitchFamily="2" charset="-122"/>
                <a:sym typeface="+mn-ea"/>
              </a:rPr>
              <a:t>迈向新征程</a:t>
            </a:r>
            <a:endParaRPr lang="zh-CN" altLang="en-US" sz="3555" b="1" dirty="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endParaRPr>
          </a:p>
        </p:txBody>
      </p:sp>
    </p:spTree>
    <p:custDataLst>
      <p:tags r:id="rId5"/>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6" name="图片 45"/>
          <p:cNvPicPr>
            <a:picLocks noChangeAspect="1"/>
          </p:cNvPicPr>
          <p:nvPr userDrawn="1">
            <p:custDataLst>
              <p:tags r:id="rId1"/>
            </p:custDataLst>
          </p:nvPr>
        </p:nvPicPr>
        <p:blipFill rotWithShape="1">
          <a:blip r:embed="rId2" cstate="screen"/>
          <a:srcRect/>
          <a:stretch>
            <a:fillRect/>
          </a:stretch>
        </p:blipFill>
        <p:spPr>
          <a:xfrm>
            <a:off x="0" y="0"/>
            <a:ext cx="12192000" cy="1146810"/>
          </a:xfrm>
          <a:prstGeom prst="rect">
            <a:avLst/>
          </a:prstGeom>
        </p:spPr>
      </p:pic>
      <p:pic>
        <p:nvPicPr>
          <p:cNvPr id="20" name="图片 19"/>
          <p:cNvPicPr>
            <a:picLocks noChangeAspect="1"/>
          </p:cNvPicPr>
          <p:nvPr userDrawn="1">
            <p:custDataLst>
              <p:tags r:id="rId3"/>
            </p:custDataLst>
          </p:nvPr>
        </p:nvPicPr>
        <p:blipFill rotWithShape="1">
          <a:blip r:embed="rId4"/>
          <a:srcRect/>
          <a:stretch>
            <a:fillRect/>
          </a:stretch>
        </p:blipFill>
        <p:spPr>
          <a:xfrm flipH="1" flipV="1">
            <a:off x="9765030" y="41275"/>
            <a:ext cx="2426970" cy="1064895"/>
          </a:xfrm>
          <a:prstGeom prst="rect">
            <a:avLst/>
          </a:prstGeom>
        </p:spPr>
      </p:pic>
      <p:pic>
        <p:nvPicPr>
          <p:cNvPr id="6" name="图片 5"/>
          <p:cNvPicPr>
            <a:picLocks noChangeAspect="1"/>
          </p:cNvPicPr>
          <p:nvPr userDrawn="1">
            <p:custDataLst>
              <p:tags r:id="rId5"/>
            </p:custDataLst>
          </p:nvPr>
        </p:nvPicPr>
        <p:blipFill>
          <a:blip r:embed="rId6"/>
          <a:stretch>
            <a:fillRect/>
          </a:stretch>
        </p:blipFill>
        <p:spPr>
          <a:xfrm flipH="1">
            <a:off x="-179705" y="-394335"/>
            <a:ext cx="2515870" cy="1788160"/>
          </a:xfrm>
          <a:prstGeom prst="rect">
            <a:avLst/>
          </a:prstGeom>
        </p:spPr>
      </p:pic>
      <p:pic>
        <p:nvPicPr>
          <p:cNvPr id="47" name="图片 46"/>
          <p:cNvPicPr>
            <a:picLocks noChangeAspect="1"/>
          </p:cNvPicPr>
          <p:nvPr userDrawn="1">
            <p:custDataLst>
              <p:tags r:id="rId7"/>
            </p:custDataLst>
          </p:nvPr>
        </p:nvPicPr>
        <p:blipFill rotWithShape="1">
          <a:blip r:embed="rId8" cstate="screen"/>
          <a:srcRect/>
          <a:stretch>
            <a:fillRect/>
          </a:stretch>
        </p:blipFill>
        <p:spPr>
          <a:xfrm flipH="1" flipV="1">
            <a:off x="0" y="5781040"/>
            <a:ext cx="12192000" cy="1084580"/>
          </a:xfrm>
          <a:prstGeom prst="rect">
            <a:avLst/>
          </a:prstGeom>
        </p:spPr>
      </p:pic>
      <p:sp>
        <p:nvSpPr>
          <p:cNvPr id="8" name="矩形 7"/>
          <p:cNvSpPr/>
          <p:nvPr userDrawn="1">
            <p:custDataLst>
              <p:tags r:id="rId9"/>
            </p:custDataLst>
          </p:nvPr>
        </p:nvSpPr>
        <p:spPr>
          <a:xfrm>
            <a:off x="0" y="1385305"/>
            <a:ext cx="12192000" cy="5170932"/>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a:latin typeface="楷体" panose="02010609060101010101" pitchFamily="49" charset="-122"/>
              <a:ea typeface="楷体" panose="02010609060101010101" pitchFamily="49" charset="-122"/>
              <a:sym typeface="+mn-ea"/>
            </a:endParaRPr>
          </a:p>
        </p:txBody>
      </p:sp>
      <p:pic>
        <p:nvPicPr>
          <p:cNvPr id="3" name="图片 2"/>
          <p:cNvPicPr>
            <a:picLocks noChangeAspect="1"/>
          </p:cNvPicPr>
          <p:nvPr>
            <p:custDataLst>
              <p:tags r:id="rId10"/>
            </p:custDataLst>
          </p:nvPr>
        </p:nvPicPr>
        <p:blipFill rotWithShape="1">
          <a:blip r:embed="rId11"/>
          <a:srcRect/>
          <a:stretch>
            <a:fillRect/>
          </a:stretch>
        </p:blipFill>
        <p:spPr>
          <a:xfrm>
            <a:off x="419314" y="1621181"/>
            <a:ext cx="6671084" cy="4160082"/>
          </a:xfrm>
          <a:prstGeom prst="rect">
            <a:avLst/>
          </a:prstGeom>
        </p:spPr>
      </p:pic>
      <p:sp>
        <p:nvSpPr>
          <p:cNvPr id="7" name="Title 6"/>
          <p:cNvSpPr txBox="1"/>
          <p:nvPr>
            <p:custDataLst>
              <p:tags r:id="rId12"/>
            </p:custDataLst>
          </p:nvPr>
        </p:nvSpPr>
        <p:spPr>
          <a:xfrm>
            <a:off x="7427595" y="1621155"/>
            <a:ext cx="4410075" cy="4400550"/>
          </a:xfrm>
          <a:prstGeom prst="rect">
            <a:avLst/>
          </a:prstGeom>
          <a:noFill/>
          <a:ln w="3175">
            <a:noFill/>
            <a:prstDash val="dash"/>
          </a:ln>
        </p:spPr>
        <p:txBody>
          <a:bodyPr wrap="square" lIns="72000" tIns="36000" rIns="72000" bIns="360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30000"/>
              </a:lnSpc>
              <a:spcAft>
                <a:spcPts val="800"/>
              </a:spcAft>
            </a:pPr>
            <a:r>
              <a:rPr lang="zh-CN" altLang="en-US" sz="2000" spc="50" dirty="0">
                <a:ln w="3175">
                  <a:noFill/>
                  <a:prstDash val="dash"/>
                </a:ln>
                <a:solidFill>
                  <a:schemeClr val="bg1"/>
                </a:solidFill>
                <a:uFillTx/>
                <a:latin typeface="宋体" panose="02010600030101010101" pitchFamily="2" charset="-122"/>
                <a:ea typeface="宋体" panose="02010600030101010101" pitchFamily="2" charset="-122"/>
                <a:cs typeface="微软雅黑" panose="020B0503020204020204" charset="-122"/>
              </a:rPr>
              <a:t>习近平总书记在党的二十大报告中强调：全党同志务必不忘初心、牢记使命，务必谦虚谨慎、艰苦奋斗，务必敢于斗争、善于斗争，坚定历史自信，增强历史主动，谱写新时代中国特色社会主义更加绚丽的华章。</a:t>
            </a:r>
            <a:r>
              <a:rPr altLang="zh-CN" sz="2000" spc="50" dirty="0">
                <a:ln w="3175">
                  <a:noFill/>
                  <a:prstDash val="dash"/>
                </a:ln>
                <a:solidFill>
                  <a:schemeClr val="bg1"/>
                </a:solidFill>
                <a:uFillTx/>
                <a:latin typeface="宋体" panose="02010600030101010101" pitchFamily="2" charset="-122"/>
                <a:ea typeface="宋体" panose="02010600030101010101" pitchFamily="2" charset="-122"/>
                <a:cs typeface="微软雅黑" panose="020B0503020204020204" charset="-122"/>
              </a:rPr>
              <a:t>“</a:t>
            </a:r>
            <a:r>
              <a:rPr lang="zh-CN" altLang="en-US" sz="2000" spc="50" dirty="0">
                <a:ln w="3175">
                  <a:noFill/>
                  <a:prstDash val="dash"/>
                </a:ln>
                <a:solidFill>
                  <a:schemeClr val="bg1"/>
                </a:solidFill>
                <a:uFillTx/>
                <a:latin typeface="宋体" panose="02010600030101010101" pitchFamily="2" charset="-122"/>
                <a:ea typeface="宋体" panose="02010600030101010101" pitchFamily="2" charset="-122"/>
                <a:cs typeface="微软雅黑" panose="020B0503020204020204" charset="-122"/>
              </a:rPr>
              <a:t>务必不忘初心、牢记使命</a:t>
            </a:r>
            <a:r>
              <a:rPr altLang="zh-CN" sz="2000" spc="50" dirty="0">
                <a:ln w="3175">
                  <a:noFill/>
                  <a:prstDash val="dash"/>
                </a:ln>
                <a:solidFill>
                  <a:schemeClr val="bg1"/>
                </a:solidFill>
                <a:uFillTx/>
                <a:latin typeface="宋体" panose="02010600030101010101" pitchFamily="2" charset="-122"/>
                <a:ea typeface="宋体" panose="02010600030101010101" pitchFamily="2" charset="-122"/>
                <a:cs typeface="微软雅黑" panose="020B0503020204020204" charset="-122"/>
              </a:rPr>
              <a:t>”</a:t>
            </a:r>
            <a:r>
              <a:rPr lang="zh-CN" altLang="en-US" sz="2000" spc="50" dirty="0">
                <a:ln w="3175">
                  <a:noFill/>
                  <a:prstDash val="dash"/>
                </a:ln>
                <a:solidFill>
                  <a:schemeClr val="bg1"/>
                </a:solidFill>
                <a:uFillTx/>
                <a:latin typeface="宋体" panose="02010600030101010101" pitchFamily="2" charset="-122"/>
                <a:ea typeface="宋体" panose="02010600030101010101" pitchFamily="2" charset="-122"/>
                <a:cs typeface="微软雅黑" panose="020B0503020204020204" charset="-122"/>
              </a:rPr>
              <a:t>集中体现党的性质宗旨、理想信念、奋斗目标，彰显中国共产党的鲜明特色与重要特征，是新时代更好坚持和发展中国特色社会主义的必然要求。</a:t>
            </a:r>
            <a:endParaRPr lang="zh-CN" altLang="en-US" sz="2000" spc="50" dirty="0">
              <a:ln w="3175">
                <a:noFill/>
                <a:prstDash val="dash"/>
              </a:ln>
              <a:solidFill>
                <a:schemeClr val="bg1"/>
              </a:solidFill>
              <a:uFillTx/>
              <a:latin typeface="宋体" panose="02010600030101010101" pitchFamily="2" charset="-122"/>
              <a:ea typeface="宋体" panose="02010600030101010101" pitchFamily="2" charset="-122"/>
              <a:cs typeface="微软雅黑" panose="020B0503020204020204" charset="-122"/>
            </a:endParaRPr>
          </a:p>
        </p:txBody>
      </p:sp>
      <p:grpSp>
        <p:nvGrpSpPr>
          <p:cNvPr id="11" name="组合 10"/>
          <p:cNvGrpSpPr/>
          <p:nvPr>
            <p:custDataLst>
              <p:tags r:id="rId13"/>
            </p:custDataLst>
          </p:nvPr>
        </p:nvGrpSpPr>
        <p:grpSpPr>
          <a:xfrm>
            <a:off x="11400304" y="434583"/>
            <a:ext cx="203545" cy="74612"/>
            <a:chOff x="9839643" y="910585"/>
            <a:chExt cx="203545" cy="74612"/>
          </a:xfrm>
        </p:grpSpPr>
        <p:cxnSp>
          <p:nvCxnSpPr>
            <p:cNvPr id="12" name="直接连接符 11"/>
            <p:cNvCxnSpPr/>
            <p:nvPr>
              <p:custDataLst>
                <p:tags r:id="rId14"/>
              </p:custDataLst>
            </p:nvPr>
          </p:nvCxnSpPr>
          <p:spPr>
            <a:xfrm>
              <a:off x="9839643" y="910585"/>
              <a:ext cx="203545"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5"/>
              </p:custDataLst>
            </p:nvPr>
          </p:nvCxnSpPr>
          <p:spPr>
            <a:xfrm>
              <a:off x="9839643" y="985197"/>
              <a:ext cx="155575"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Tree>
    <p:custDataLst>
      <p:tags r:id="rId16"/>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1" name="图片 10" descr="图片2"/>
          <p:cNvPicPr>
            <a:picLocks noChangeAspect="1"/>
          </p:cNvPicPr>
          <p:nvPr userDrawn="1">
            <p:custDataLst>
              <p:tags r:id="rId1"/>
            </p:custDataLst>
          </p:nvPr>
        </p:nvPicPr>
        <p:blipFill>
          <a:blip r:embed="rId2"/>
          <a:stretch>
            <a:fillRect/>
          </a:stretch>
        </p:blipFill>
        <p:spPr>
          <a:xfrm>
            <a:off x="0" y="0"/>
            <a:ext cx="12188825" cy="6858635"/>
          </a:xfrm>
          <a:prstGeom prst="rect">
            <a:avLst/>
          </a:prstGeom>
        </p:spPr>
      </p:pic>
      <p:pic>
        <p:nvPicPr>
          <p:cNvPr id="5" name="图片 4"/>
          <p:cNvPicPr>
            <a:picLocks noChangeAspect="1"/>
          </p:cNvPicPr>
          <p:nvPr userDrawn="1">
            <p:custDataLst>
              <p:tags r:id="rId3"/>
            </p:custDataLst>
          </p:nvPr>
        </p:nvPicPr>
        <p:blipFill>
          <a:blip r:embed="rId4"/>
          <a:stretch>
            <a:fillRect/>
          </a:stretch>
        </p:blipFill>
        <p:spPr>
          <a:xfrm>
            <a:off x="10491470" y="5155565"/>
            <a:ext cx="1786255" cy="1703070"/>
          </a:xfrm>
          <a:prstGeom prst="rect">
            <a:avLst/>
          </a:prstGeom>
        </p:spPr>
      </p:pic>
      <p:pic>
        <p:nvPicPr>
          <p:cNvPr id="4" name="图片 3"/>
          <p:cNvPicPr>
            <a:picLocks noChangeAspect="1"/>
          </p:cNvPicPr>
          <p:nvPr userDrawn="1">
            <p:custDataLst>
              <p:tags r:id="rId5"/>
            </p:custDataLst>
          </p:nvPr>
        </p:nvPicPr>
        <p:blipFill>
          <a:blip r:embed="rId6"/>
          <a:stretch>
            <a:fillRect/>
          </a:stretch>
        </p:blipFill>
        <p:spPr>
          <a:xfrm flipH="1">
            <a:off x="87" y="-78466"/>
            <a:ext cx="2913369" cy="2069797"/>
          </a:xfrm>
          <a:prstGeom prst="rect">
            <a:avLst/>
          </a:prstGeom>
        </p:spPr>
      </p:pic>
      <p:sp>
        <p:nvSpPr>
          <p:cNvPr id="2" name="文本框 1"/>
          <p:cNvSpPr txBox="1"/>
          <p:nvPr>
            <p:custDataLst>
              <p:tags r:id="rId7"/>
            </p:custDataLst>
          </p:nvPr>
        </p:nvSpPr>
        <p:spPr>
          <a:xfrm>
            <a:off x="2016760" y="1870710"/>
            <a:ext cx="8155305" cy="1031240"/>
          </a:xfrm>
          <a:prstGeom prst="rect">
            <a:avLst/>
          </a:prstGeom>
          <a:noFill/>
        </p:spPr>
        <p:txBody>
          <a:bodyPr wrap="square" lIns="90170" tIns="46990" rIns="90170" bIns="46990" rtlCol="0" anchor="b">
            <a:normAutofit/>
          </a:bodyPr>
          <a:lstStyle/>
          <a:p>
            <a:pPr algn="ctr"/>
            <a:r>
              <a:rPr lang="zh-CN" altLang="en-US" sz="4000" b="1" spc="300" dirty="0">
                <a:latin typeface="宋体" panose="02010600030101010101" pitchFamily="2" charset="-122"/>
                <a:ea typeface="宋体" panose="02010600030101010101" pitchFamily="2" charset="-122"/>
                <a:cs typeface="+mj-cs"/>
                <a:sym typeface="Arial" panose="020B0604020202020204" pitchFamily="34" charset="0"/>
              </a:rPr>
              <a:t>立足岗位，展望我们的新征程</a:t>
            </a:r>
            <a:endParaRPr lang="zh-CN" altLang="en-US" sz="4000" b="1" spc="300" dirty="0">
              <a:latin typeface="宋体" panose="02010600030101010101" pitchFamily="2" charset="-122"/>
              <a:ea typeface="宋体" panose="02010600030101010101" pitchFamily="2" charset="-122"/>
              <a:cs typeface="+mj-cs"/>
              <a:sym typeface="Arial" panose="020B0604020202020204" pitchFamily="34" charset="0"/>
            </a:endParaRPr>
          </a:p>
        </p:txBody>
      </p:sp>
      <p:grpSp>
        <p:nvGrpSpPr>
          <p:cNvPr id="10" name="组合 9"/>
          <p:cNvGrpSpPr/>
          <p:nvPr>
            <p:custDataLst>
              <p:tags r:id="rId8"/>
            </p:custDataLst>
          </p:nvPr>
        </p:nvGrpSpPr>
        <p:grpSpPr>
          <a:xfrm>
            <a:off x="0" y="4267200"/>
            <a:ext cx="12225341" cy="2590800"/>
            <a:chOff x="1" y="4400026"/>
            <a:chExt cx="11598568" cy="2457974"/>
          </a:xfrm>
        </p:grpSpPr>
        <p:pic>
          <p:nvPicPr>
            <p:cNvPr id="7" name="图片 6"/>
            <p:cNvPicPr>
              <a:picLocks noChangeAspect="1"/>
            </p:cNvPicPr>
            <p:nvPr>
              <p:custDataLst>
                <p:tags r:id="rId9"/>
              </p:custDataLst>
            </p:nvPr>
          </p:nvPicPr>
          <p:blipFill rotWithShape="1">
            <a:blip r:embed="rId10" cstate="email"/>
            <a:srcRect/>
            <a:stretch>
              <a:fillRect/>
            </a:stretch>
          </p:blipFill>
          <p:spPr>
            <a:xfrm>
              <a:off x="1" y="4400026"/>
              <a:ext cx="5799284" cy="2457974"/>
            </a:xfrm>
            <a:prstGeom prst="rect">
              <a:avLst/>
            </a:prstGeom>
          </p:spPr>
        </p:pic>
        <p:pic>
          <p:nvPicPr>
            <p:cNvPr id="9" name="图片 8"/>
            <p:cNvPicPr>
              <a:picLocks noChangeAspect="1"/>
            </p:cNvPicPr>
            <p:nvPr>
              <p:custDataLst>
                <p:tags r:id="rId11"/>
              </p:custDataLst>
            </p:nvPr>
          </p:nvPicPr>
          <p:blipFill rotWithShape="1">
            <a:blip r:embed="rId12" cstate="email"/>
            <a:srcRect/>
            <a:stretch>
              <a:fillRect/>
            </a:stretch>
          </p:blipFill>
          <p:spPr>
            <a:xfrm>
              <a:off x="5799285" y="4400026"/>
              <a:ext cx="5799284" cy="2457974"/>
            </a:xfrm>
            <a:prstGeom prst="rect">
              <a:avLst/>
            </a:prstGeom>
          </p:spPr>
        </p:pic>
      </p:grpSp>
      <p:cxnSp>
        <p:nvCxnSpPr>
          <p:cNvPr id="12" name="直接连接符 11"/>
          <p:cNvCxnSpPr/>
          <p:nvPr>
            <p:custDataLst>
              <p:tags r:id="rId13"/>
            </p:custDataLst>
          </p:nvPr>
        </p:nvCxnSpPr>
        <p:spPr>
          <a:xfrm>
            <a:off x="5648325" y="799193"/>
            <a:ext cx="895350" cy="0"/>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custDataLst>
      <p:tags r:id="rId1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dirty="0">
                <a:sym typeface="Arial" panose="020B0604020202020204" pitchFamily="34" charset="0"/>
              </a:rPr>
              <a:t>感谢您的观看与支持</a:t>
            </a:r>
            <a:endParaRPr lang="zh-CN" altLang="en-US" dirty="0">
              <a:sym typeface="Arial" panose="020B0604020202020204" pitchFamily="34" charset="0"/>
            </a:endParaRPr>
          </a:p>
        </p:txBody>
      </p:sp>
      <p:sp>
        <p:nvSpPr>
          <p:cNvPr id="4" name="文本占位符 3"/>
          <p:cNvSpPr>
            <a:spLocks noGrp="1"/>
          </p:cNvSpPr>
          <p:nvPr>
            <p:ph type="body" sz="quarter" idx="13"/>
            <p:custDataLst>
              <p:tags r:id="rId2"/>
            </p:custDataLst>
          </p:nvPr>
        </p:nvSpPr>
        <p:spPr/>
        <p:txBody>
          <a:bodyPr/>
          <a:lstStyle/>
          <a:p>
            <a:r>
              <a:rPr lang="zh-CN" altLang="en-US" dirty="0">
                <a:sym typeface="Arial" panose="020B0604020202020204" pitchFamily="34" charset="0"/>
              </a:rPr>
              <a:t>攻坚克难赢未来——实现中华民族伟大复兴的中国梦!</a:t>
            </a:r>
            <a:endParaRPr lang="zh-CN" altLang="en-US" dirty="0">
              <a:sym typeface="Arial" panose="020B0604020202020204" pitchFamily="34"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tags/tag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 name="KSO_WM_SLIDE_BACKGROUND_TYPE" val="general"/>
</p:tagLst>
</file>

<file path=ppt/tags/tag92.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9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BK_DARK_LIGHT" val="2"/>
  <p:tag name="KSO_WM_UNIT_SUBTYPE" val="h"/>
  <p:tag name="KSO_WM_UNIT_TYPE" val="i"/>
  <p:tag name="KSO_WM_UNIT_INDEX" val="1"/>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Lst>
</file>

<file path=ppt/tags/tag104.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05.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6.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7.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8.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9.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10.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Lst>
</file>

<file path=ppt/tags/tag112.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13.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4.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5.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6.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7.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8.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Lst>
</file>

<file path=ppt/tags/tag120.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21.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2.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3.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4.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5.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6.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2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7*i*1"/>
  <p:tag name="KSO_WM_UNIT_LAYERLEVEL" val="1"/>
  <p:tag name="KSO_WM_TAG_VERSION" val="1.0"/>
  <p:tag name="KSO_WM_BEAUTIFY_FLAG" val="#wm#"/>
  <p:tag name="KSO_WM_SLIDE_BACKGROUND_TYPE" val="navigation"/>
  <p:tag name="KSO_WM_SLIDE_BK_DARK_LIGHT" val="2"/>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38.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40.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1.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2.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3.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4.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7618"/>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7618"/>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51.xml><?xml version="1.0" encoding="utf-8"?>
<p:tagLst xmlns:p="http://schemas.openxmlformats.org/presentationml/2006/main">
  <p:tag name="KSO_WM_TEMPLATE_SUBCATEGORY" val="0"/>
  <p:tag name="KSO_WM_TEMPLATE_COLOR_TYPE" val="1"/>
  <p:tag name="KSO_WM_TEMPLATE_THUMBS_INDEX" val="1、5、6、8、9、10、11、14、17"/>
  <p:tag name="KSO_WM_TAG_VERSION" val="1.0"/>
  <p:tag name="KSO_WM_BEAUTIFY_FLAG" val="#wm#"/>
  <p:tag name="KSO_WM_TEMPLATE_CATEGORY" val="custom"/>
  <p:tag name="KSO_WM_TEMPLATE_INDEX" val="20207618"/>
  <p:tag name="KSO_WM_TEMPLATE_MASTER_TYPE" val="1"/>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LIDE_BACKGROUND_MASK_FLAG" val="1"/>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LIDE_BACKGROUND_MASK_FLAG" val="1"/>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LIDE_BACKGROUND_MASK_FLAG" val="1"/>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LIDE_BACKGROUND_MASK_FLAG" val="1"/>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LIDE_BACKGROUND_MASK_FLAG" val="1"/>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LIDE_BACKGROUND_MASK_FLAG" val="1"/>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LIDE_BACKGROUND_MASK_FLAG" val="1"/>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LIDE_BACKGROUND_MASK_FLAG" val="1"/>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LIDE_BACKGROUND_MASK_FLAG" val="1"/>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225.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22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BK_DARK_LIGHT" val="2"/>
  <p:tag name="KSO_WM_UNIT_SUBTYPE" val="h"/>
  <p:tag name="KSO_WM_UNIT_TYPE" val="i"/>
  <p:tag name="KSO_WM_UNIT_INDEX" val="1"/>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TYPE" val="i"/>
  <p:tag name="KSO_WM_UNIT_INDEX" val="1"/>
  <p:tag name="KSO_WM_SLIDE_BACKGROUND_TYPE" val="frame"/>
  <p:tag name="KSO_WM_SLIDE_BK_DARK_LIGHT" val="2"/>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2"/>
  <p:tag name="KSO_WM_UNIT_LAYERLEVEL" val="1"/>
  <p:tag name="KSO_WM_TAG_VERSION" val="1.0"/>
  <p:tag name="KSO_WM_BEAUTIFY_FLAG" val="#wm#"/>
  <p:tag name="KSO_WM_UNIT_TYPE" val="i"/>
  <p:tag name="KSO_WM_UNIT_INDEX" val="2"/>
  <p:tag name="KSO_WM_SLIDE_BACKGROUND_TYPE" val="frame"/>
  <p:tag name="KSO_WM_SLIDE_BK_DARK_LIGHT" val="2"/>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3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3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3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3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3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SLIDE_BACKGROUND_TYPE" val="leftRigh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2"/>
  <p:tag name="KSO_WM_UNIT_LAYERLEVEL" val="1"/>
  <p:tag name="KSO_WM_TAG_VERSION" val="1.0"/>
  <p:tag name="KSO_WM_BEAUTIFY_FLAG" val="#wm#"/>
  <p:tag name="KSO_WM_UNIT_TYPE" val="i"/>
  <p:tag name="KSO_WM_UNIT_INDEX" val="2"/>
  <p:tag name="KSO_WM_SLIDE_BACKGROUND_TYPE" val="leftRigh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Lst>
</file>

<file path=ppt/tags/tag242.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SUBTYPE" val="h"/>
  <p:tag name="KSO_WM_UNIT_TYPE" val="i"/>
  <p:tag name="KSO_WM_UNIT_INDEX" val="1"/>
  <p:tag name="KSO_WM_UNIT_BK_DARK_LIGHT" val="2"/>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Lst>
</file>

<file path=ppt/tags/tag244.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45.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46.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47.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48.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49.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SLIDE_BACKGROUND_TYPE" val="topBottom"/>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2"/>
  <p:tag name="KSO_WM_UNIT_LAYERLEVEL" val="1"/>
  <p:tag name="KSO_WM_TAG_VERSION" val="1.0"/>
  <p:tag name="KSO_WM_BEAUTIFY_FLAG" val="#wm#"/>
  <p:tag name="KSO_WM_UNIT_TYPE" val="i"/>
  <p:tag name="KSO_WM_UNIT_INDEX" val="2"/>
  <p:tag name="KSO_WM_SLIDE_BACKGROUND_TYPE" val="topBottom"/>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Lst>
</file>

<file path=ppt/tags/tag254.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SUBTYPE" val="h"/>
  <p:tag name="KSO_WM_UNIT_TYPE" val="i"/>
  <p:tag name="KSO_WM_UNIT_INDEX" val="1"/>
  <p:tag name="KSO_WM_UNIT_BK_DARK_LIGHT" val="2"/>
</p:tagLst>
</file>

<file path=ppt/tags/tag255.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56.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57.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58.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59.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60.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SLIDE_BACKGROUND_TYPE" val="bottomTop"/>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2"/>
  <p:tag name="KSO_WM_UNIT_LAYERLEVEL" val="1"/>
  <p:tag name="KSO_WM_TAG_VERSION" val="1.0"/>
  <p:tag name="KSO_WM_BEAUTIFY_FLAG" val="#wm#"/>
  <p:tag name="KSO_WM_UNIT_TYPE" val="i"/>
  <p:tag name="KSO_WM_UNIT_INDEX" val="2"/>
  <p:tag name="KSO_WM_SLIDE_BACKGROUND_TYPE" val="bottomTop"/>
</p:tagLst>
</file>

<file path=ppt/tags/tag265.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SUBTYPE" val="h"/>
  <p:tag name="KSO_WM_UNIT_TYPE" val="i"/>
  <p:tag name="KSO_WM_UNIT_INDEX" val="1"/>
  <p:tag name="KSO_WM_UNIT_BK_DARK_LIGHT" val="2"/>
</p:tagLst>
</file>

<file path=ppt/tags/tag266.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67.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68.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69.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70.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71.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SLIDE_BACKGROUND_TYPE" val="navigation"/>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2"/>
  <p:tag name="KSO_WM_UNIT_LAYERLEVEL" val="1"/>
  <p:tag name="KSO_WM_TAG_VERSION" val="1.0"/>
  <p:tag name="KSO_WM_BEAUTIFY_FLAG" val="#wm#"/>
  <p:tag name="KSO_WM_UNIT_TYPE" val="i"/>
  <p:tag name="KSO_WM_UNIT_INDEX" val="2"/>
  <p:tag name="KSO_WM_SLIDE_BACKGROUND_TYPE" val="navigation"/>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Lst>
</file>

<file path=ppt/tags/tag276.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SUBTYPE" val="h"/>
  <p:tag name="KSO_WM_UNIT_TYPE" val="i"/>
  <p:tag name="KSO_WM_UNIT_INDEX" val="1"/>
  <p:tag name="KSO_WM_UNIT_BK_DARK_LIGHT" val="2"/>
</p:tagLst>
</file>

<file path=ppt/tags/tag277.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78.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79.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80.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81.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82.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83.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84.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SLIDE_BACKGROUND_TYPE" val="bel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2"/>
  <p:tag name="KSO_WM_UNIT_LAYERLEVEL" val="1"/>
  <p:tag name="KSO_WM_TAG_VERSION" val="1.0"/>
  <p:tag name="KSO_WM_BEAUTIFY_FLAG" val="#wm#"/>
  <p:tag name="KSO_WM_UNIT_TYPE" val="i"/>
  <p:tag name="KSO_WM_UNIT_INDEX" val="2"/>
  <p:tag name="KSO_WM_SLIDE_BACKGROUND_TYPE" val="belt"/>
</p:tagLst>
</file>

<file path=ppt/tags/tag288.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SUBTYPE" val="h"/>
  <p:tag name="KSO_WM_UNIT_TYPE" val="i"/>
  <p:tag name="KSO_WM_UNIT_INDEX" val="1"/>
  <p:tag name="KSO_WM_UNIT_BK_DARK_LIGHT" val="2"/>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291.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92.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93.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94.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95.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7617"/>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7617"/>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16.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7617"/>
  <p:tag name="KSO_WM_TEMPLATE_THUMBS_INDEX" val="1、4、5、6、8、10、11、12、13"/>
</p:tagLst>
</file>

<file path=ppt/tags/tag317.xml><?xml version="1.0" encoding="utf-8"?>
<p:tagLst xmlns:p="http://schemas.openxmlformats.org/presentationml/2006/main">
  <p:tag name="KSO_WM_TEMPLATE_CATEGORY" val="custom"/>
  <p:tag name="KSO_WM_TEMPLATE_INDEX" val="20207618"/>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7617_4*a*1"/>
  <p:tag name="KSO_WM_TEMPLATE_CATEGORY" val="custom"/>
  <p:tag name="KSO_WM_TEMPLATE_INDEX" val="20207617"/>
  <p:tag name="KSO_WM_UNIT_LAYERLEVEL" val="1"/>
  <p:tag name="KSO_WM_TAG_VERSION" val="1.0"/>
  <p:tag name="KSO_WM_BEAUTIFY_FLAG" val="#wm#"/>
  <p:tag name="KSO_WM_UNIT_ISCONTENTSTITLE" val="1"/>
  <p:tag name="KSO_WM_UNIT_ISNUMDGMTITLE" val="0"/>
  <p:tag name="KSO_WM_UNIT_NOCLEAR" val="0"/>
  <p:tag name="KSO_WM_UNIT_VALUE" val="2"/>
  <p:tag name="KSO_WM_DIAGRAM_GROUP_CODE" val="l1-1"/>
  <p:tag name="KSO_WM_UNIT_TYPE" val="a"/>
  <p:tag name="KSO_WM_UNIT_INDEX" val="1"/>
  <p:tag name="KSO_WM_UNIT_PRESET_TEXT" val="目录"/>
  <p:tag name="KSO_WM_UNIT_TEXT_FILL_FORE_SCHEMECOLOR_INDEX" val="5"/>
  <p:tag name="KSO_WM_UNIT_TEXT_FILL_TYPE" val="1"/>
  <p:tag name="KSO_WM_UNIT_USESOURCEFORMAT_APPLY" val="1"/>
</p:tagLst>
</file>

<file path=ppt/tags/tag319.xml><?xml version="1.0" encoding="utf-8"?>
<p:tagLst xmlns:p="http://schemas.openxmlformats.org/presentationml/2006/main">
  <p:tag name="KSO_WM_TEMPLATE_CATEGORY" val="diagram"/>
  <p:tag name="KSO_WM_TEMPLATE_INDEX" val="20186175"/>
  <p:tag name="KSO_WM_UNIT_TYPE" val="l_i"/>
  <p:tag name="KSO_WM_UNIT_INDEX" val="1_1"/>
  <p:tag name="KSO_WM_UNIT_ID" val="diagram20186175_1*l_i*1_1"/>
  <p:tag name="KSO_WM_UNIT_LAYERLEVEL" val="1_1"/>
  <p:tag name="KSO_WM_BEAUTIFY_FLAG" val="#wm#"/>
  <p:tag name="KSO_WM_TAG_VERSION" val="1.0"/>
  <p:tag name="KSO_WM_DIAGRAM_GROUP_CODE" val="l1-1"/>
  <p:tag name="KSO_WM_UNIT_LINE_FORE_SCHEMECOLOR_INDEX_BRIGHTNESS" val="0.8"/>
  <p:tag name="KSO_WM_UNIT_LINE_FORE_SCHEMECOLOR_INDEX" val="13"/>
  <p:tag name="KSO_WM_UNIT_LINE_FILL_TYPE" val="2"/>
  <p:tag name="KSO_WM_UNIT_USESOURCEFORMAT_APPLY" val="1"/>
</p:tagLst>
</file>

<file path=ppt/tags/tag320.xml><?xml version="1.0" encoding="utf-8"?>
<p:tagLst xmlns:p="http://schemas.openxmlformats.org/presentationml/2006/main">
  <p:tag name="KSO_WM_TEMPLATE_CATEGORY" val="diagram"/>
  <p:tag name="KSO_WM_TEMPLATE_INDEX" val="20186175"/>
  <p:tag name="KSO_WM_UNIT_TYPE" val="l_h_i"/>
  <p:tag name="KSO_WM_UNIT_INDEX" val="1_1_1"/>
  <p:tag name="KSO_WM_UNIT_ID" val="diagram20186175_1*l_h_i*1_1_1"/>
  <p:tag name="KSO_WM_UNIT_LAYERLEVEL" val="1_1_1"/>
  <p:tag name="KSO_WM_BEAUTIFY_FLAG" val="#wm#"/>
  <p:tag name="KSO_WM_TAG_VERSION" val="1.0"/>
  <p:tag name="KSO_WM_DIAGRAM_GROUP_CODE" val="l1-1"/>
  <p:tag name="KSO_WM_UNIT_FILL_FORE_SCHEMECOLOR_INDEX_BRIGHTNESS" val="0.6"/>
  <p:tag name="KSO_WM_UNIT_FILL_FORE_SCHEMECOLOR_INDEX" val="13"/>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USESOURCEFORMAT_APPLY" val="1"/>
</p:tagLst>
</file>

<file path=ppt/tags/tag321.xml><?xml version="1.0" encoding="utf-8"?>
<p:tagLst xmlns:p="http://schemas.openxmlformats.org/presentationml/2006/main">
  <p:tag name="KSO_WM_TEMPLATE_CATEGORY" val="diagram"/>
  <p:tag name="KSO_WM_TEMPLATE_INDEX" val="20186175"/>
  <p:tag name="KSO_WM_UNIT_TYPE" val="l_h_i"/>
  <p:tag name="KSO_WM_UNIT_INDEX" val="1_2_1"/>
  <p:tag name="KSO_WM_UNIT_ID" val="diagram20186175_1*l_h_i*1_2_1"/>
  <p:tag name="KSO_WM_UNIT_LAYERLEVEL" val="1_1_1"/>
  <p:tag name="KSO_WM_BEAUTIFY_FLAG" val="#wm#"/>
  <p:tag name="KSO_WM_TAG_VERSION" val="1.0"/>
  <p:tag name="KSO_WM_DIAGRAM_GROUP_CODE" val="l1-1"/>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USESOURCEFORMAT_APPLY" val="1"/>
</p:tagLst>
</file>

<file path=ppt/tags/tag322.xml><?xml version="1.0" encoding="utf-8"?>
<p:tagLst xmlns:p="http://schemas.openxmlformats.org/presentationml/2006/main">
  <p:tag name="KSO_WM_TEMPLATE_CATEGORY" val="diagram"/>
  <p:tag name="KSO_WM_TEMPLATE_INDEX" val="20186175"/>
  <p:tag name="KSO_WM_UNIT_TYPE" val="l_h_i"/>
  <p:tag name="KSO_WM_UNIT_INDEX" val="1_3_1"/>
  <p:tag name="KSO_WM_UNIT_ID" val="diagram20186175_1*l_h_i*1_3_1"/>
  <p:tag name="KSO_WM_UNIT_LAYERLEVEL" val="1_1_1"/>
  <p:tag name="KSO_WM_BEAUTIFY_FLAG" val="#wm#"/>
  <p:tag name="KSO_WM_TAG_VERSION" val="1.0"/>
  <p:tag name="KSO_WM_DIAGRAM_GROUP_CODE" val="l1-1"/>
  <p:tag name="KSO_WM_UNIT_FILL_FORE_SCHEMECOLOR_INDEX_BRIGHTNESS" val="0.6"/>
  <p:tag name="KSO_WM_UNIT_FILL_FORE_SCHEMECOLOR_INDEX" val="13"/>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USESOURCEFORMAT_APPLY" val="1"/>
</p:tagLst>
</file>

<file path=ppt/tags/tag323.xml><?xml version="1.0" encoding="utf-8"?>
<p:tagLst xmlns:p="http://schemas.openxmlformats.org/presentationml/2006/main">
  <p:tag name="KSO_WM_TEMPLATE_CATEGORY" val="diagram"/>
  <p:tag name="KSO_WM_TEMPLATE_INDEX" val="20186175"/>
  <p:tag name="KSO_WM_UNIT_TYPE" val="l_h_f"/>
  <p:tag name="KSO_WM_UNIT_INDEX" val="1_1_1"/>
  <p:tag name="KSO_WM_UNIT_ID" val="diagram20186175_1*l_h_f*1_1_1"/>
  <p:tag name="KSO_WM_UNIT_LAYERLEVEL" val="1_1_1"/>
  <p:tag name="KSO_WM_UNIT_VALUE" val="45"/>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_x000B_（建议使用主题字体）"/>
  <p:tag name="KSO_WM_UNIT_TEXT_FILL_FORE_SCHEMECOLOR_INDEX_BRIGHTNESS" val="0"/>
  <p:tag name="KSO_WM_UNIT_TEXT_FILL_FORE_SCHEMECOLOR_INDEX" val="13"/>
  <p:tag name="KSO_WM_UNIT_TEXT_FILL_TYPE" val="1"/>
  <p:tag name="KSO_WM_UNIT_USESOURCEFORMAT_APPLY" val="1"/>
</p:tagLst>
</file>

<file path=ppt/tags/tag324.xml><?xml version="1.0" encoding="utf-8"?>
<p:tagLst xmlns:p="http://schemas.openxmlformats.org/presentationml/2006/main">
  <p:tag name="KSO_WM_TEMPLATE_CATEGORY" val="diagram"/>
  <p:tag name="KSO_WM_TEMPLATE_INDEX" val="20186175"/>
  <p:tag name="KSO_WM_UNIT_TYPE" val="l_h_f"/>
  <p:tag name="KSO_WM_UNIT_INDEX" val="1_2_1"/>
  <p:tag name="KSO_WM_UNIT_ID" val="diagram20186175_1*l_h_f*1_2_1"/>
  <p:tag name="KSO_WM_UNIT_LAYERLEVEL" val="1_1_1"/>
  <p:tag name="KSO_WM_UNIT_VALUE" val="45"/>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_x000B_（建议使用主题字体）"/>
  <p:tag name="KSO_WM_UNIT_TEXT_FILL_FORE_SCHEMECOLOR_INDEX_BRIGHTNESS" val="0"/>
  <p:tag name="KSO_WM_UNIT_TEXT_FILL_FORE_SCHEMECOLOR_INDEX" val="13"/>
  <p:tag name="KSO_WM_UNIT_TEXT_FILL_TYPE" val="1"/>
  <p:tag name="KSO_WM_UNIT_USESOURCEFORMAT_APPLY" val="1"/>
</p:tagLst>
</file>

<file path=ppt/tags/tag325.xml><?xml version="1.0" encoding="utf-8"?>
<p:tagLst xmlns:p="http://schemas.openxmlformats.org/presentationml/2006/main">
  <p:tag name="KSO_WM_TEMPLATE_CATEGORY" val="diagram"/>
  <p:tag name="KSO_WM_TEMPLATE_INDEX" val="20186175"/>
  <p:tag name="KSO_WM_UNIT_TYPE" val="l_h_f"/>
  <p:tag name="KSO_WM_UNIT_INDEX" val="1_3_1"/>
  <p:tag name="KSO_WM_UNIT_ID" val="diagram20186175_1*l_h_f*1_3_1"/>
  <p:tag name="KSO_WM_UNIT_LAYERLEVEL" val="1_1_1"/>
  <p:tag name="KSO_WM_UNIT_VALUE" val="45"/>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_x000B_（建议使用主题字体）"/>
  <p:tag name="KSO_WM_UNIT_TEXT_FILL_FORE_SCHEMECOLOR_INDEX_BRIGHTNESS" val="0"/>
  <p:tag name="KSO_WM_UNIT_TEXT_FILL_FORE_SCHEMECOLOR_INDEX" val="13"/>
  <p:tag name="KSO_WM_UNIT_TEXT_FILL_TYPE" val="1"/>
  <p:tag name="KSO_WM_UNIT_USESOURCEFORMAT_APPLY" val="1"/>
</p:tagLst>
</file>

<file path=ppt/tags/tag326.xml><?xml version="1.0" encoding="utf-8"?>
<p:tagLst xmlns:p="http://schemas.openxmlformats.org/presentationml/2006/main">
  <p:tag name="KSO_WM_SLIDE_ID" val="custom20207617_4"/>
  <p:tag name="KSO_WM_TEMPLATE_SUBCATEGORY" val="0"/>
  <p:tag name="KSO_WM_TEMPLATE_MASTER_TYPE" val="1"/>
  <p:tag name="KSO_WM_TEMPLATE_COLOR_TYPE" val="1"/>
  <p:tag name="KSO_WM_SLIDE_ITEM_CNT" val="3"/>
  <p:tag name="KSO_WM_SLIDE_INDEX" val="4"/>
  <p:tag name="KSO_WM_TAG_VERSION" val="1.0"/>
  <p:tag name="KSO_WM_BEAUTIFY_FLAG" val="#wm#"/>
  <p:tag name="KSO_WM_TEMPLATE_CATEGORY" val="custom"/>
  <p:tag name="KSO_WM_TEMPLATE_INDEX" val="20207617"/>
  <p:tag name="KSO_WM_SLIDE_TYPE" val="contents"/>
  <p:tag name="KSO_WM_SLIDE_SUBTYPE" val="diag"/>
  <p:tag name="KSO_WM_DIAGRAM_GROUP_CODE" val="l1-1"/>
  <p:tag name="KSO_WM_SLIDE_DIAGTYPE" val="l"/>
  <p:tag name="KSO_WM_SLIDE_LAYOUT" val="a_l"/>
  <p:tag name="KSO_WM_SLIDE_LAYOUT_CNT" val="1_1"/>
</p:tagLst>
</file>

<file path=ppt/tags/tag327.xml><?xml version="1.0" encoding="utf-8"?>
<p:tagLst xmlns:p="http://schemas.openxmlformats.org/presentationml/2006/main">
  <p:tag name="KSO_WM_UNIT_PRESET_TEXT" val="1"/>
  <p:tag name="KSO_WM_UNIT_NOCLEAR" val="0"/>
  <p:tag name="KSO_WM_UNIT_VALUE" val="0"/>
  <p:tag name="KSO_WM_UNIT_HIGHLIGHT" val="0"/>
  <p:tag name="KSO_WM_UNIT_COMPATIBLE" val="1"/>
  <p:tag name="KSO_WM_UNIT_DIAGRAM_ISNUMVISUAL" val="0"/>
  <p:tag name="KSO_WM_UNIT_DIAGRAM_ISREFERUNIT" val="0"/>
  <p:tag name="KSO_WM_UNIT_TYPE" val="e"/>
  <p:tag name="KSO_WM_UNIT_INDEX" val="1"/>
  <p:tag name="KSO_WM_UNIT_ID" val="custom20207618_7*e*1"/>
  <p:tag name="KSO_WM_TEMPLATE_CATEGORY" val="custom"/>
  <p:tag name="KSO_WM_TEMPLATE_INDEX" val="20207618"/>
  <p:tag name="KSO_WM_UNIT_LAYERLEVEL" val="1"/>
  <p:tag name="KSO_WM_TAG_VERSION" val="1.0"/>
  <p:tag name="KSO_WM_BEAUTIFY_FLAG" val="#wm#"/>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07618_7*i*2"/>
  <p:tag name="KSO_WM_TEMPLATE_CATEGORY" val="custom"/>
  <p:tag name="KSO_WM_TEMPLATE_INDEX" val="20207618"/>
  <p:tag name="KSO_WM_UNIT_LAYERLEVEL" val="1"/>
  <p:tag name="KSO_WM_TAG_VERSION" val="1.0"/>
  <p:tag name="KSO_WM_BEAUTIFY_FLAG" val="#wm#"/>
</p:tagLst>
</file>

<file path=ppt/tags/tag329.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8"/>
  <p:tag name="KSO_WM_UNIT_HIGHLIGHT" val="0"/>
  <p:tag name="KSO_WM_UNIT_COMPATIBLE" val="0"/>
  <p:tag name="KSO_WM_UNIT_DIAGRAM_ISNUMVISUAL" val="0"/>
  <p:tag name="KSO_WM_UNIT_DIAGRAM_ISREFERUNIT" val="0"/>
  <p:tag name="KSO_WM_UNIT_TYPE" val="a"/>
  <p:tag name="KSO_WM_UNIT_INDEX" val="1"/>
  <p:tag name="KSO_WM_UNIT_ID" val="custom20207618_7*a*1"/>
  <p:tag name="KSO_WM_TEMPLATE_CATEGORY" val="custom"/>
  <p:tag name="KSO_WM_TEMPLATE_INDEX" val="20207618"/>
  <p:tag name="KSO_WM_UNIT_LAYERLEVEL" val="1"/>
  <p:tag name="KSO_WM_TAG_VERSION" val="1.0"/>
  <p:tag name="KSO_WM_BEAUTIFY_FLAG" val="#wm#"/>
</p:tagLst>
</file>

<file path=ppt/tags/tag330.xml><?xml version="1.0" encoding="utf-8"?>
<p:tagLst xmlns:p="http://schemas.openxmlformats.org/presentationml/2006/main">
  <p:tag name="KSO_WM_SLIDE_ID" val="custom20207618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7618"/>
  <p:tag name="KSO_WM_SLIDE_LAYOUT" val="a_b_e"/>
  <p:tag name="KSO_WM_SLIDE_LAYOUT_CNT" val="1_1_1"/>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1932_1*i*1"/>
  <p:tag name="KSO_WM_TEMPLATE_CATEGORY" val="diagram"/>
  <p:tag name="KSO_WM_TEMPLATE_INDEX" val="20201932"/>
  <p:tag name="KSO_WM_UNIT_LAYERLEVEL" val="1"/>
  <p:tag name="KSO_WM_TAG_VERSION" val="1.0"/>
  <p:tag name="KSO_WM_BEAUTIFY_FLAG" val="#wm#"/>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1932_1*i*2"/>
  <p:tag name="KSO_WM_TEMPLATE_CATEGORY" val="diagram"/>
  <p:tag name="KSO_WM_TEMPLATE_INDEX" val="20201932"/>
  <p:tag name="KSO_WM_UNIT_LAYERLEVEL" val="1"/>
  <p:tag name="KSO_WM_TAG_VERSION" val="1.0"/>
  <p:tag name="KSO_WM_BEAUTIFY_FLAG" val="#wm#"/>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1932_1*i*3"/>
  <p:tag name="KSO_WM_TEMPLATE_CATEGORY" val="diagram"/>
  <p:tag name="KSO_WM_TEMPLATE_INDEX" val="20201932"/>
  <p:tag name="KSO_WM_UNIT_LAYERLEVEL" val="1"/>
  <p:tag name="KSO_WM_TAG_VERSION" val="1.0"/>
  <p:tag name="KSO_WM_BEAUTIFY_FLAG" val="#wm#"/>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1932_1*i*4"/>
  <p:tag name="KSO_WM_TEMPLATE_CATEGORY" val="diagram"/>
  <p:tag name="KSO_WM_TEMPLATE_INDEX" val="20201932"/>
  <p:tag name="KSO_WM_UNIT_LAYERLEVEL" val="1"/>
  <p:tag name="KSO_WM_TAG_VERSION" val="1.0"/>
  <p:tag name="KSO_WM_BEAUTIFY_FLAG" val="#wm#"/>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1932_1*i*5"/>
  <p:tag name="KSO_WM_TEMPLATE_CATEGORY" val="diagram"/>
  <p:tag name="KSO_WM_TEMPLATE_INDEX" val="20201932"/>
  <p:tag name="KSO_WM_UNIT_LAYERLEVEL" val="1"/>
  <p:tag name="KSO_WM_TAG_VERSION" val="1.0"/>
  <p:tag name="KSO_WM_BEAUTIFY_FLAG" val="#wm#"/>
</p:tagLst>
</file>

<file path=ppt/tags/tag336.xml><?xml version="1.0" encoding="utf-8"?>
<p:tagLst xmlns:p="http://schemas.openxmlformats.org/presentationml/2006/main">
  <p:tag name="KSO_WM_UNIT_ISCONTENTSTITLE" val="0"/>
  <p:tag name="KSO_WM_UNIT_PRESET_TEXT" val="单击此处添加大标题内容"/>
  <p:tag name="KSO_WM_UNIT_NOCLEAR" val="0"/>
  <p:tag name="KSO_WM_UNIT_VALUE" val="13"/>
  <p:tag name="KSO_WM_UNIT_HIGHLIGHT" val="0"/>
  <p:tag name="KSO_WM_UNIT_COMPATIBLE" val="0"/>
  <p:tag name="KSO_WM_UNIT_DIAGRAM_ISNUMVISUAL" val="0"/>
  <p:tag name="KSO_WM_UNIT_DIAGRAM_ISREFERUNIT" val="0"/>
  <p:tag name="KSO_WM_UNIT_TYPE" val="a"/>
  <p:tag name="KSO_WM_UNIT_INDEX" val="1"/>
  <p:tag name="KSO_WM_UNIT_ID" val="diagram20201932_1*a*1"/>
  <p:tag name="KSO_WM_TEMPLATE_CATEGORY" val="diagram"/>
  <p:tag name="KSO_WM_TEMPLATE_INDEX" val="20201932"/>
  <p:tag name="KSO_WM_UNIT_LAYERLEVEL" val="1"/>
  <p:tag name="KSO_WM_TAG_VERSION" val="1.0"/>
  <p:tag name="KSO_WM_BEAUTIFY_FLAG" val="#wm#"/>
</p:tagLst>
</file>

<file path=ppt/tags/tag337.xml><?xml version="1.0" encoding="utf-8"?>
<p:tagLst xmlns:p="http://schemas.openxmlformats.org/presentationml/2006/main">
  <p:tag name="KSO_WM_BEAUTIFY_FLAG" val="#wm#"/>
  <p:tag name="KSO_WM_TEMPLATE_CATEGORY" val="diagram"/>
  <p:tag name="KSO_WM_TEMPLATE_INDEX" val="20201932"/>
  <p:tag name="KSO_WM_SLIDE_ID" val="diagram20201932_1"/>
  <p:tag name="KSO_WM_TEMPLATE_SUBCATEGORY" val="13"/>
  <p:tag name="KSO_WM_SLIDE_TYPE" val="text"/>
  <p:tag name="KSO_WM_SLIDE_SUBTYPE" val="picTxt"/>
  <p:tag name="KSO_WM_SLIDE_ITEM_CNT" val="0"/>
  <p:tag name="KSO_WM_SLIDE_INDEX" val="1"/>
  <p:tag name="KSO_WM_SLIDE_SIZE" val="960*540"/>
  <p:tag name="KSO_WM_SLIDE_POSITION" val="0*0"/>
  <p:tag name="KSO_WM_TAG_VERSION" val="1.0"/>
  <p:tag name="KSO_WM_SLIDE_LAYOUT" val="a_f_θ"/>
  <p:tag name="KSO_WM_SLIDE_LAYOUT_CNT" val="1_1_1"/>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 name="KSO_WM_SLIDE_BACKGROUND_TYPE" val="general"/>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0842_1*i*3"/>
  <p:tag name="KSO_WM_TEMPLATE_CATEGORY" val="diagram"/>
  <p:tag name="KSO_WM_TEMPLATE_INDEX" val="20200842"/>
  <p:tag name="KSO_WM_UNIT_LAYERLEVEL" val="1"/>
  <p:tag name="KSO_WM_TAG_VERSION" val="1.0"/>
  <p:tag name="KSO_WM_BEAUTIFY_FLAG" val="#wm#"/>
</p:tagLst>
</file>

<file path=ppt/tags/tag341.xml><?xml version="1.0" encoding="utf-8"?>
<p:tagLst xmlns:p="http://schemas.openxmlformats.org/presentationml/2006/main">
  <p:tag name="KSO_WM_UNIT_VALUE" val="1218*1625"/>
  <p:tag name="KSO_WM_UNIT_HIGHLIGHT" val="0"/>
  <p:tag name="KSO_WM_UNIT_COMPATIBLE" val="0"/>
  <p:tag name="KSO_WM_UNIT_DIAGRAM_ISNUMVISUAL" val="0"/>
  <p:tag name="KSO_WM_UNIT_DIAGRAM_ISREFERUNIT" val="0"/>
  <p:tag name="KSO_WM_UNIT_TYPE" val="d"/>
  <p:tag name="KSO_WM_UNIT_INDEX" val="1"/>
  <p:tag name="KSO_WM_UNIT_ID" val="diagram20200842_1*d*1"/>
  <p:tag name="KSO_WM_TEMPLATE_CATEGORY" val="diagram"/>
  <p:tag name="KSO_WM_TEMPLATE_INDEX" val="20200842"/>
  <p:tag name="KSO_WM_UNIT_LAYERLEVEL" val="1"/>
  <p:tag name="KSO_WM_TAG_VERSION" val="1.0"/>
  <p:tag name="KSO_WM_BEAUTIFY_FLAG" val="#wm#"/>
</p:tagLst>
</file>

<file path=ppt/tags/tag342.xml><?xml version="1.0" encoding="utf-8"?>
<p:tagLst xmlns:p="http://schemas.openxmlformats.org/presentationml/2006/main">
  <p:tag name="KSO_WM_UNIT_ISCONTENTSTITLE" val="0"/>
  <p:tag name="KSO_WM_UNIT_PRESET_TEXT" val="点击添加标题内容"/>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diagram20200842_1*a*1"/>
  <p:tag name="KSO_WM_TEMPLATE_CATEGORY" val="diagram"/>
  <p:tag name="KSO_WM_TEMPLATE_INDEX" val="20200842"/>
  <p:tag name="KSO_WM_UNIT_LAYERLEVEL" val="1"/>
  <p:tag name="KSO_WM_TAG_VERSION" val="1.0"/>
  <p:tag name="KSO_WM_BEAUTIFY_FLAG" val="#wm#"/>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0842_1*i*1"/>
  <p:tag name="KSO_WM_TEMPLATE_CATEGORY" val="diagram"/>
  <p:tag name="KSO_WM_TEMPLATE_INDEX" val="20200842"/>
  <p:tag name="KSO_WM_UNIT_LAYERLEVEL" val="1"/>
  <p:tag name="KSO_WM_TAG_VERSION" val="1.0"/>
  <p:tag name="KSO_WM_BEAUTIFY_FLAG" val="#wm#"/>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y"/>
  <p:tag name="KSO_WM_UNIT_INDEX" val="1"/>
  <p:tag name="KSO_WM_UNIT_ID" val="diagram20200842_1*y*1"/>
  <p:tag name="KSO_WM_TEMPLATE_CATEGORY" val="diagram"/>
  <p:tag name="KSO_WM_TEMPLATE_INDEX" val="20200842"/>
  <p:tag name="KSO_WM_UNIT_LAYERLEVEL" val="1"/>
  <p:tag name="KSO_WM_TAG_VERSION" val="1.0"/>
  <p:tag name="KSO_WM_BEAUTIFY_FLAG" val="#wm#"/>
</p:tagLst>
</file>

<file path=ppt/tags/tag345.xml><?xml version="1.0" encoding="utf-8"?>
<p:tagLst xmlns:p="http://schemas.openxmlformats.org/presentationml/2006/main">
  <p:tag name="KSO_WM_UNIT_PRESET_TEXT" val="点击此处添加正文，文字是您思想的提炼，为了演示发布的良好效果，请言简意赅的阐述您的观点。"/>
  <p:tag name="KSO_WM_UNIT_NOCLEAR" val="0"/>
  <p:tag name="KSO_WM_UNIT_VALUE" val="119"/>
  <p:tag name="KSO_WM_UNIT_HIGHLIGHT" val="0"/>
  <p:tag name="KSO_WM_UNIT_COMPATIBLE" val="0"/>
  <p:tag name="KSO_WM_UNIT_DIAGRAM_ISNUMVISUAL" val="0"/>
  <p:tag name="KSO_WM_UNIT_DIAGRAM_ISREFERUNIT" val="0"/>
  <p:tag name="KSO_WM_UNIT_TYPE" val="f"/>
  <p:tag name="KSO_WM_UNIT_INDEX" val="1"/>
  <p:tag name="KSO_WM_UNIT_ID" val="diagram20200842_1*f*1"/>
  <p:tag name="KSO_WM_TEMPLATE_CATEGORY" val="diagram"/>
  <p:tag name="KSO_WM_TEMPLATE_INDEX" val="20200842"/>
  <p:tag name="KSO_WM_UNIT_LAYERLEVEL" val="1"/>
  <p:tag name="KSO_WM_TAG_VERSION" val="1.0"/>
  <p:tag name="KSO_WM_BEAUTIFY_FLAG" val="#wm#"/>
</p:tagLst>
</file>

<file path=ppt/tags/tag346.xml><?xml version="1.0" encoding="utf-8"?>
<p:tagLst xmlns:p="http://schemas.openxmlformats.org/presentationml/2006/main">
  <p:tag name="KSO_WM_SLIDE_ID" val="diagram20200842_1"/>
  <p:tag name="KSO_WM_TEMPLATE_SUBCATEGORY" val="15"/>
  <p:tag name="KSO_WM_SLIDE_TYPE" val="text"/>
  <p:tag name="KSO_WM_SLIDE_SUBTYPE" val="picTxt"/>
  <p:tag name="KSO_WM_SLIDE_ITEM_CNT" val="0"/>
  <p:tag name="KSO_WM_SLIDE_INDEX" val="1"/>
  <p:tag name="KSO_WM_SLIDE_SIZE" val="886*447"/>
  <p:tag name="KSO_WM_SLIDE_POSITION" val="36*42"/>
  <p:tag name="KSO_WM_TAG_VERSION" val="1.0"/>
  <p:tag name="KSO_WM_BEAUTIFY_FLAG" val="#wm#"/>
  <p:tag name="KSO_WM_TEMPLATE_CATEGORY" val="diagram"/>
  <p:tag name="KSO_WM_TEMPLATE_INDEX" val="20200842"/>
  <p:tag name="KSO_WM_SLIDE_LAYOUT" val="a_d_f_y"/>
  <p:tag name="KSO_WM_SLIDE_LAYOUT_CNT" val="1_1_1_1"/>
  <p:tag name="KSO_WM_SLIDE_BACKGROUND_TYPE" val="general"/>
</p:tagLst>
</file>

<file path=ppt/tags/tag347.xml><?xml version="1.0" encoding="utf-8"?>
<p:tagLst xmlns:p="http://schemas.openxmlformats.org/presentationml/2006/main">
  <p:tag name="KSO_WM_UNIT_PRESET_TEXT" val="1"/>
  <p:tag name="KSO_WM_UNIT_NOCLEAR" val="0"/>
  <p:tag name="KSO_WM_UNIT_VALUE" val="0"/>
  <p:tag name="KSO_WM_UNIT_HIGHLIGHT" val="0"/>
  <p:tag name="KSO_WM_UNIT_COMPATIBLE" val="1"/>
  <p:tag name="KSO_WM_UNIT_DIAGRAM_ISNUMVISUAL" val="0"/>
  <p:tag name="KSO_WM_UNIT_DIAGRAM_ISREFERUNIT" val="0"/>
  <p:tag name="KSO_WM_UNIT_TYPE" val="e"/>
  <p:tag name="KSO_WM_UNIT_INDEX" val="1"/>
  <p:tag name="KSO_WM_UNIT_ID" val="custom20207618_7*e*1"/>
  <p:tag name="KSO_WM_TEMPLATE_CATEGORY" val="custom"/>
  <p:tag name="KSO_WM_TEMPLATE_INDEX" val="20207618"/>
  <p:tag name="KSO_WM_UNIT_LAYERLEVEL" val="1"/>
  <p:tag name="KSO_WM_TAG_VERSION" val="1.0"/>
  <p:tag name="KSO_WM_BEAUTIFY_FLAG" val="#wm#"/>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07618_7*i*2"/>
  <p:tag name="KSO_WM_TEMPLATE_CATEGORY" val="custom"/>
  <p:tag name="KSO_WM_TEMPLATE_INDEX" val="20207618"/>
  <p:tag name="KSO_WM_UNIT_LAYERLEVEL" val="1"/>
  <p:tag name="KSO_WM_TAG_VERSION" val="1.0"/>
  <p:tag name="KSO_WM_BEAUTIFY_FLAG" val="#wm#"/>
</p:tagLst>
</file>

<file path=ppt/tags/tag349.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8"/>
  <p:tag name="KSO_WM_UNIT_HIGHLIGHT" val="0"/>
  <p:tag name="KSO_WM_UNIT_COMPATIBLE" val="0"/>
  <p:tag name="KSO_WM_UNIT_DIAGRAM_ISNUMVISUAL" val="0"/>
  <p:tag name="KSO_WM_UNIT_DIAGRAM_ISREFERUNIT" val="0"/>
  <p:tag name="KSO_WM_UNIT_TYPE" val="a"/>
  <p:tag name="KSO_WM_UNIT_INDEX" val="1"/>
  <p:tag name="KSO_WM_UNIT_ID" val="custom20207618_7*a*1"/>
  <p:tag name="KSO_WM_TEMPLATE_CATEGORY" val="custom"/>
  <p:tag name="KSO_WM_TEMPLATE_INDEX" val="20207618"/>
  <p:tag name="KSO_WM_UNIT_LAYERLEVEL" val="1"/>
  <p:tag name="KSO_WM_TAG_VERSION" val="1.0"/>
  <p:tag name="KSO_WM_BEAUTIFY_FLAG" val="#wm#"/>
</p:tagLst>
</file>

<file path=ppt/tags/tag350.xml><?xml version="1.0" encoding="utf-8"?>
<p:tagLst xmlns:p="http://schemas.openxmlformats.org/presentationml/2006/main">
  <p:tag name="KSO_WM_SLIDE_ID" val="custom20207618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7618"/>
  <p:tag name="KSO_WM_SLIDE_LAYOUT" val="a_b_e"/>
  <p:tag name="KSO_WM_SLIDE_LAYOUT_CNT" val="1_1_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h_i"/>
  <p:tag name="KSO_WM_UNIT_INDEX" val="1_1"/>
  <p:tag name="KSO_WM_UNIT_ID" val="diagram20201228_1*h_i*1_1"/>
  <p:tag name="KSO_WM_TEMPLATE_CATEGORY" val="diagram"/>
  <p:tag name="KSO_WM_TEMPLATE_INDEX" val="20201228"/>
  <p:tag name="KSO_WM_UNIT_LAYERLEVEL" val="1_1"/>
  <p:tag name="KSO_WM_TAG_VERSION" val="1.0"/>
  <p:tag name="KSO_WM_BEAUTIFY_FLAG" val="#wm#"/>
</p:tagLst>
</file>

<file path=ppt/tags/tag352.xml><?xml version="1.0" encoding="utf-8"?>
<p:tagLst xmlns:p="http://schemas.openxmlformats.org/presentationml/2006/main">
  <p:tag name="KSO_WM_UNIT_VALUE" val="1146*1561"/>
  <p:tag name="KSO_WM_UNIT_HIGHLIGHT" val="0"/>
  <p:tag name="KSO_WM_UNIT_COMPATIBLE" val="0"/>
  <p:tag name="KSO_WM_UNIT_DIAGRAM_ISNUMVISUAL" val="0"/>
  <p:tag name="KSO_WM_UNIT_DIAGRAM_ISREFERUNIT" val="0"/>
  <p:tag name="KSO_WM_UNIT_TYPE" val="d"/>
  <p:tag name="KSO_WM_UNIT_INDEX" val="1"/>
  <p:tag name="KSO_WM_UNIT_ID" val="diagram20201228_1*d*1"/>
  <p:tag name="KSO_WM_TEMPLATE_CATEGORY" val="diagram"/>
  <p:tag name="KSO_WM_TEMPLATE_INDEX" val="20201228"/>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h_i"/>
  <p:tag name="KSO_WM_UNIT_INDEX" val="1_2"/>
  <p:tag name="KSO_WM_UNIT_ID" val="diagram20201228_1*h_i*1_2"/>
  <p:tag name="KSO_WM_TEMPLATE_CATEGORY" val="diagram"/>
  <p:tag name="KSO_WM_TEMPLATE_INDEX" val="20201228"/>
  <p:tag name="KSO_WM_UNIT_LAYERLEVEL" val="1_1"/>
  <p:tag name="KSO_WM_TAG_VERSION" val="1.0"/>
  <p:tag name="KSO_WM_BEAUTIFY_FLAG" val="#wm#"/>
</p:tagLst>
</file>

<file path=ppt/tags/tag354.xml><?xml version="1.0" encoding="utf-8"?>
<p:tagLst xmlns:p="http://schemas.openxmlformats.org/presentationml/2006/main">
  <p:tag name="KSO_WM_UNIT_SUBTYPE" val="a"/>
  <p:tag name="KSO_WM_UNIT_PRESET_TEXT" val="我们一来到世间，社会就会在我们面前树起了一个巨大的问号，你怎样度过自己的一生？我从来不把安逸和享乐看作是生活目的本身。"/>
  <p:tag name="KSO_WM_UNIT_NOCLEAR" val="0"/>
  <p:tag name="KSO_WM_UNIT_VALUE" val="85"/>
  <p:tag name="KSO_WM_UNIT_HIGHLIGHT" val="0"/>
  <p:tag name="KSO_WM_UNIT_COMPATIBLE" val="0"/>
  <p:tag name="KSO_WM_UNIT_DIAGRAM_ISNUMVISUAL" val="0"/>
  <p:tag name="KSO_WM_UNIT_DIAGRAM_ISREFERUNIT" val="0"/>
  <p:tag name="KSO_WM_UNIT_TYPE" val="h_f"/>
  <p:tag name="KSO_WM_UNIT_INDEX" val="1_1"/>
  <p:tag name="KSO_WM_UNIT_ID" val="diagram20201228_1*h_f*1_1"/>
  <p:tag name="KSO_WM_TEMPLATE_CATEGORY" val="diagram"/>
  <p:tag name="KSO_WM_TEMPLATE_INDEX" val="20201228"/>
  <p:tag name="KSO_WM_UNIT_LAYERLEVEL" val="1_1"/>
  <p:tag name="KSO_WM_TAG_VERSION" val="1.0"/>
  <p:tag name="KSO_WM_BEAUTIFY_FLAG" val="#wm#"/>
</p:tagLst>
</file>

<file path=ppt/tags/tag355.xml><?xml version="1.0" encoding="utf-8"?>
<p:tagLst xmlns:p="http://schemas.openxmlformats.org/presentationml/2006/main">
  <p:tag name="KSO_WM_BEAUTIFY_FLAG" val="#wm#"/>
  <p:tag name="KSO_WM_TEMPLATE_CATEGORY" val="diagram"/>
  <p:tag name="KSO_WM_TEMPLATE_INDEX" val="20201228"/>
  <p:tag name="KSO_WM_SLIDE_ID" val="diagram20201228_1"/>
  <p:tag name="KSO_WM_TEMPLATE_SUBCATEGORY" val="15"/>
  <p:tag name="KSO_WM_TEMPLATE_MASTER_TYPE" val="0"/>
  <p:tag name="KSO_WM_TEMPLATE_COLOR_TYPE" val="1"/>
  <p:tag name="KSO_WM_SLIDE_TYPE" val="text"/>
  <p:tag name="KSO_WM_SLIDE_SUBTYPE" val="picTxt"/>
  <p:tag name="KSO_WM_SLIDE_ITEM_CNT" val="0"/>
  <p:tag name="KSO_WM_SLIDE_INDEX" val="1"/>
  <p:tag name="KSO_WM_SLIDE_SIZE" val="393*325.1"/>
  <p:tag name="KSO_WM_SLIDE_POSITION" val="504.95*107.45"/>
  <p:tag name="KSO_WM_TAG_VERSION" val="1.0"/>
  <p:tag name="KSO_WM_SLIDE_LAYOUT" val="d_h"/>
  <p:tag name="KSO_WM_SLIDE_LAYOUT_CNT" val="1_1"/>
</p:tagLst>
</file>

<file path=ppt/tags/tag356.xml><?xml version="1.0" encoding="utf-8"?>
<p:tagLst xmlns:p="http://schemas.openxmlformats.org/presentationml/2006/main">
  <p:tag name="KSO_WM_UNIT_PRESET_TEXT" val="1"/>
  <p:tag name="KSO_WM_UNIT_NOCLEAR" val="0"/>
  <p:tag name="KSO_WM_UNIT_VALUE" val="0"/>
  <p:tag name="KSO_WM_UNIT_HIGHLIGHT" val="0"/>
  <p:tag name="KSO_WM_UNIT_COMPATIBLE" val="1"/>
  <p:tag name="KSO_WM_UNIT_DIAGRAM_ISNUMVISUAL" val="0"/>
  <p:tag name="KSO_WM_UNIT_DIAGRAM_ISREFERUNIT" val="0"/>
  <p:tag name="KSO_WM_UNIT_TYPE" val="e"/>
  <p:tag name="KSO_WM_UNIT_INDEX" val="1"/>
  <p:tag name="KSO_WM_UNIT_ID" val="custom20207618_7*e*1"/>
  <p:tag name="KSO_WM_TEMPLATE_CATEGORY" val="custom"/>
  <p:tag name="KSO_WM_TEMPLATE_INDEX" val="20207618"/>
  <p:tag name="KSO_WM_UNIT_LAYERLEVEL" val="1"/>
  <p:tag name="KSO_WM_TAG_VERSION" val="1.0"/>
  <p:tag name="KSO_WM_BEAUTIFY_FLAG" val="#wm#"/>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07618_7*i*2"/>
  <p:tag name="KSO_WM_TEMPLATE_CATEGORY" val="custom"/>
  <p:tag name="KSO_WM_TEMPLATE_INDEX" val="20207618"/>
  <p:tag name="KSO_WM_UNIT_LAYERLEVEL" val="1"/>
  <p:tag name="KSO_WM_TAG_VERSION" val="1.0"/>
  <p:tag name="KSO_WM_BEAUTIFY_FLAG" val="#wm#"/>
</p:tagLst>
</file>

<file path=ppt/tags/tag358.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8"/>
  <p:tag name="KSO_WM_UNIT_HIGHLIGHT" val="0"/>
  <p:tag name="KSO_WM_UNIT_COMPATIBLE" val="0"/>
  <p:tag name="KSO_WM_UNIT_DIAGRAM_ISNUMVISUAL" val="0"/>
  <p:tag name="KSO_WM_UNIT_DIAGRAM_ISREFERUNIT" val="0"/>
  <p:tag name="KSO_WM_UNIT_TYPE" val="a"/>
  <p:tag name="KSO_WM_UNIT_INDEX" val="1"/>
  <p:tag name="KSO_WM_UNIT_ID" val="custom20207618_7*a*1"/>
  <p:tag name="KSO_WM_TEMPLATE_CATEGORY" val="custom"/>
  <p:tag name="KSO_WM_TEMPLATE_INDEX" val="20207618"/>
  <p:tag name="KSO_WM_UNIT_LAYERLEVEL" val="1"/>
  <p:tag name="KSO_WM_TAG_VERSION" val="1.0"/>
  <p:tag name="KSO_WM_BEAUTIFY_FLAG" val="#wm#"/>
</p:tagLst>
</file>

<file path=ppt/tags/tag359.xml><?xml version="1.0" encoding="utf-8"?>
<p:tagLst xmlns:p="http://schemas.openxmlformats.org/presentationml/2006/main">
  <p:tag name="KSO_WM_SLIDE_ID" val="custom20207618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7618"/>
  <p:tag name="KSO_WM_SLIDE_LAYOUT" val="a_b_e"/>
  <p:tag name="KSO_WM_SLIDE_LAYOUT_CNT" val="1_1_1"/>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SLIDE_BACKGROUND_TYPE" val="bottomTop"/>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UNIT_TYPE" val="i"/>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UNIT_TYPE" val="i"/>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2"/>
  <p:tag name="KSO_WM_UNIT_LAYERLEVEL" val="1"/>
  <p:tag name="KSO_WM_TAG_VERSION" val="1.0"/>
  <p:tag name="KSO_WM_BEAUTIFY_FLAG" val="#wm#"/>
  <p:tag name="KSO_WM_UNIT_TYPE" val="i"/>
  <p:tag name="KSO_WM_UNIT_INDEX" val="2"/>
  <p:tag name="KSO_WM_SLIDE_BACKGROUND_TYPE" val="bottomTop"/>
</p:tagLst>
</file>

<file path=ppt/tags/tag364.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SUBTYPE" val="h"/>
  <p:tag name="KSO_WM_UNIT_TYPE" val="i"/>
  <p:tag name="KSO_WM_UNIT_INDEX" val="1"/>
  <p:tag name="KSO_WM_UNIT_BK_DARK_LIGHT" val="2"/>
</p:tagLst>
</file>

<file path=ppt/tags/tag365.xml><?xml version="1.0" encoding="utf-8"?>
<p:tagLst xmlns:p="http://schemas.openxmlformats.org/presentationml/2006/main">
  <p:tag name="KSO_WM_UNIT_VALUE" val="1266*2031"/>
  <p:tag name="KSO_WM_UNIT_HIGHLIGHT" val="0"/>
  <p:tag name="KSO_WM_UNIT_COMPATIBLE" val="0"/>
  <p:tag name="KSO_WM_UNIT_DIAGRAM_ISNUMVISUAL" val="0"/>
  <p:tag name="KSO_WM_UNIT_DIAGRAM_ISREFERUNIT" val="0"/>
  <p:tag name="KSO_WM_UNIT_TYPE" val="d"/>
  <p:tag name="KSO_WM_UNIT_INDEX" val="1"/>
  <p:tag name="KSO_WM_UNIT_ID" val="diagram20200321_1*d*1"/>
  <p:tag name="KSO_WM_TEMPLATE_CATEGORY" val="diagram"/>
  <p:tag name="KSO_WM_TEMPLATE_INDEX" val="20200321"/>
  <p:tag name="KSO_WM_UNIT_LAYERLEVEL" val="1"/>
  <p:tag name="KSO_WM_TAG_VERSION" val="1.0"/>
  <p:tag name="KSO_WM_BEAUTIFY_FLAG" val="#wm#"/>
  <p:tag name="KSO_WM_UNIT_PLACING_PICTURE_INFO" val="{&quot;code&quot;:&quot;[1]&quot;,&quot;full_picture&quot;:false,&quot;last_crop_picture&quot;:&quot;[1]&quot;,&quot;scheme&quot;:&quot;1-1&quot;,&quot;spacing&quot;:6}"/>
  <p:tag name="KSO_WM_UNIT_SUPPORT_UNIT_TYPE" val="[&quot;all&quot;]"/>
  <p:tag name="KSO_WM_UNIT_PLACING_PICTURE_USER_VIEWPORT" val="{&quot;height&quot;:7185.3102362204727,&quot;width&quot;:11522.322834645669}"/>
  <p:tag name="KSO_WM_UNIT_PLACING_PICTURE_USER_RELATIVERECTANGLE" val="{&quot;bottom&quot;:0.00017000000000000001,&quot;left&quot;:0,&quot;right&quot;:0,&quot;top&quot;:0.00017000000000000001}"/>
  <p:tag name="KSO_WM_UNIT_PLACING_PICTURE_COLLAGE_RELATIVERECTANGLE" val="{&quot;bottom&quot;:0.00016999999999998112,&quot;left&quot;:0,&quot;right&quot;:0,&quot;top&quot;:0.00016999999999998112}"/>
  <p:tag name="KSO_WM_UNIT_PLACING_PICTURE_COLLAGE_VIEWPORT" val="{&quot;height&quot;:6551.3102362204718,&quot;width&quot;:10505.644022318153}"/>
  <p:tag name="KSO_WM_UNIT_PLACING_PICTURE_MD4" val="0"/>
  <p:tag name="KSO_WM_UNIT_BLOCK" val="0"/>
  <p:tag name="KSO_WM_UNIT_PLACING_PICTURE" val="43839.6939084144"/>
</p:tagLst>
</file>

<file path=ppt/tags/tag366.xml><?xml version="1.0" encoding="utf-8"?>
<p:tagLst xmlns:p="http://schemas.openxmlformats.org/presentationml/2006/main">
  <p:tag name="KSO_WM_UNIT_PRESET_TEXT" val="点击输入正文"/>
  <p:tag name="KSO_WM_UNIT_NOCLEAR" val="0"/>
  <p:tag name="KSO_WM_UNIT_VALUE" val="154"/>
  <p:tag name="KSO_WM_UNIT_HIGHLIGHT" val="0"/>
  <p:tag name="KSO_WM_UNIT_COMPATIBLE" val="0"/>
  <p:tag name="KSO_WM_UNIT_DIAGRAM_ISNUMVISUAL" val="0"/>
  <p:tag name="KSO_WM_UNIT_DIAGRAM_ISREFERUNIT" val="0"/>
  <p:tag name="KSO_WM_UNIT_TYPE" val="f"/>
  <p:tag name="KSO_WM_UNIT_INDEX" val="1"/>
  <p:tag name="KSO_WM_UNIT_ID" val="diagram20200321_1*f*1"/>
  <p:tag name="KSO_WM_TEMPLATE_CATEGORY" val="diagram"/>
  <p:tag name="KSO_WM_TEMPLATE_INDEX" val="20200321"/>
  <p:tag name="KSO_WM_UNIT_LAYERLEVEL" val="1"/>
  <p:tag name="KSO_WM_TAG_VERSION" val="1.0"/>
  <p:tag name="KSO_WM_BEAUTIFY_FLAG" val="#wm#"/>
  <p:tag name="KSO_WM_UNIT_SHOW_EDIT_AREA_INDICATION" val="1"/>
  <p:tag name="KSO_WM_UNIT_PLACING_PICTURE_MD4" val="0"/>
  <p:tag name="KSO_WM_UNIT_DEFAULT_FONT" val="14;18;2"/>
  <p:tag name="KSO_WM_UNIT_BLOCK" val="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0321_1*i*1"/>
  <p:tag name="KSO_WM_TEMPLATE_CATEGORY" val="diagram"/>
  <p:tag name="KSO_WM_TEMPLATE_INDEX" val="20200321"/>
  <p:tag name="KSO_WM_UNIT_LAYERLEVEL" val="1"/>
  <p:tag name="KSO_WM_TAG_VERSION" val="1.0"/>
  <p:tag name="KSO_WM_BEAUTIFY_FLAG" val="#wm#"/>
  <p:tag name="KSO_WM_UNIT_PLACING_PICTURE_MD4" val="0"/>
  <p:tag name="KSO_WM_UNIT_BLOCK" val="0"/>
  <p:tag name="KSO_WM_UNIT_SM_LIMIT_TYPE" val="1"/>
  <p:tag name="KSO_WM_UNIT_DECORATE_INFO" val="{&quot;DecorateInfoX&quot;:{&quot;IsLeft&quot;:true,&quot;IsRight&quot;:false,&quot;IsAbs&quot;:false},&quot;DecorateInfoY&quot;:{&quot;IsTop&quot;:true,&quot;IsBottom&quot;:false,&quot;IsAbs&quot;:false}}"/>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0321_1*i*2"/>
  <p:tag name="KSO_WM_TEMPLATE_CATEGORY" val="diagram"/>
  <p:tag name="KSO_WM_TEMPLATE_INDEX" val="20200321"/>
  <p:tag name="KSO_WM_UNIT_LAYERLEVEL" val="1"/>
  <p:tag name="KSO_WM_TAG_VERSION" val="1.0"/>
  <p:tag name="KSO_WM_BEAUTIFY_FLAG" val="#wm#"/>
  <p:tag name="KSO_WM_UNIT_PLACING_PICTURE_MD4" val="0"/>
  <p:tag name="KSO_WM_UNIT_SM_LIMIT_TYPE" val="1"/>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0321_1*i*3"/>
  <p:tag name="KSO_WM_TEMPLATE_CATEGORY" val="diagram"/>
  <p:tag name="KSO_WM_TEMPLATE_INDEX" val="20200321"/>
  <p:tag name="KSO_WM_UNIT_LAYERLEVEL" val="1"/>
  <p:tag name="KSO_WM_TAG_VERSION" val="1.0"/>
  <p:tag name="KSO_WM_BEAUTIFY_FLAG" val="#wm#"/>
  <p:tag name="KSO_WM_UNIT_PLACING_PICTURE_MD4" val="0"/>
  <p:tag name="KSO_WM_UNIT_SM_LIMIT_TYPE" val="1"/>
</p:tagLst>
</file>

<file path=ppt/tags/tag370.xml><?xml version="1.0" encoding="utf-8"?>
<p:tagLst xmlns:p="http://schemas.openxmlformats.org/presentationml/2006/main">
  <p:tag name="KSO_WM_SLIDE_ID" val="diagram20200321_1"/>
  <p:tag name="KSO_WM_TEMPLATE_SUBCATEGORY" val="11"/>
  <p:tag name="KSO_WM_SLIDE_ITEM_CNT" val="0"/>
  <p:tag name="KSO_WM_SLIDE_INDEX" val="1"/>
  <p:tag name="KSO_WM_TAG_VERSION" val="1.0"/>
  <p:tag name="KSO_WM_BEAUTIFY_FLAG" val="#wm#"/>
  <p:tag name="KSO_WM_TEMPLATE_CATEGORY" val="diagram"/>
  <p:tag name="KSO_WM_TEMPLATE_INDEX" val="20200321"/>
  <p:tag name="KSO_WM_SLIDE_LAYOUT" val="a_d_f"/>
  <p:tag name="KSO_WM_SLIDE_LAYOUT_CNT" val="1_1_1"/>
  <p:tag name="KSO_WM_SLIDE_TYPE" val="text"/>
  <p:tag name="KSO_WM_SLIDE_SUBTYPE" val="picTxt"/>
  <p:tag name="KSO_WM_SLIDE_SIZE" val="866*458"/>
  <p:tag name="KSO_WM_SLIDE_POSITION" val="47*34"/>
  <p:tag name="KSO_WM_TEMPLATE_MASTER_TYPE" val="0"/>
  <p:tag name="KSO_WM_TEMPLATE_COLOR_TYPE" val="1"/>
  <p:tag name="KSO_WM_UNIT_SHOW_EDIT_AREA_INDICATION" val="1"/>
  <p:tag name="KSO_WM_SLIDE_LAYOUT_INFO" val="{&quot;direction&quot;:0,&quot;horizontalAlign&quot;:-1,&quot;verticalAlign&quot;:-1,&quot;type&quot;:1,&quot;diagramDirection&quot;:0,&quot;canSetOverLayout&quot;:0,&quot;isOverLayout&quot;:0,&quot;normalSize&quot;:{&quot;size1&quot;:24.6},&quot;minSize&quot;:{&quot;size1&quot;:24.6},&quot;maxSize&quot;:{&quot;size1&quot;:32.8},&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frame&quot;,&quot;left&quot;:0.0,&quot;top&quot;:0.0,&quot;right&quot;:0.0,&quot;bottom&quot;:0.0,&quot;leftAbs&quot;:false,&quot;topAbs&quot;:false,&quot;rightAbs&quot;:false,&quot;bottomAbs&quot;:false}],&quot;subLayout&quot;:[{&quot;direction&quot;:0,&quot;horizontalAlign&quot;:0,&quot;verticalAlign&quot;:1,&quot;type&quot;:0,&quot;diagramDirection&quot;:0,&quot;canSetOverLayout&quot;:0,&quot;isOverLayout&quot;:0,&quot;margin&quot;:{&quot;left&quot;:1.69,&quot;top&quot;:1.69,&quot;right&quot;:1.69,&quot;bottom&quot;:1.244},&quot;edge&quot;:{&quot;left&quot;:true,&quot;top&quot;:true,&quot;right&quot;:true,&quot;bottom&quot;:false}},{&quot;direction&quot;:1,&quot;horizontalAlign&quot;:-1,&quot;verticalAlign&quot;:-1,&quot;type&quot;:0,&quot;diagramDirection&quot;:0,&quot;canSetOverLayout&quot;:0,&quot;isOverLayout&quot;:0,&quot;normalSize&quot;:{&quot;size1&quot;:68.1},&quot;minSize&quot;:{&quot;size1&quot;:36.2},&quot;maxSize&quot;:{&quot;size1&quot;:68.1},&quot;edge&quot;:{&quot;left&quot;:true,&quot;top&quot;:false,&quot;right&quot;:true,&quot;bottom&quot;:true},&quot;backgroundInfo&quot;:[{&quot;type&quot;:&quot;bottomTop&quot;,&quot;left&quot;:0.0,&quot;top&quot;:-0.05835757,&quot;right&quot;:0.0,&quot;bottom&quot;:0.05835757,&quot;leftAbs&quot;:false,&quot;topAbs&quot;:false,&quot;rightAbs&quot;:false,&quot;bottomAbs&quot;:false}],&quot;subLayout&quot;:[{&quot;direction&quot;:0,&quot;horizontalAlign&quot;:0,&quot;verticalAlign&quot;:1,&quot;type&quot;:1,&quot;diagramDirection&quot;:0,&quot;canSetOverLayout&quot;:1,&quot;isOverLayout&quot;:0,&quot;margin&quot;:{&quot;left&quot;:1.703,&quot;top&quot;:0.026,&quot;right&quot;:1.034,&quot;bottom&quot;:1.69},&quot;marginOverLayout&quot;:{&quot;left&quot;:0.0,&quot;top&quot;:0.026,&quot;right&quot;:1.034,&quot;bottom&quot;:1.69},&quot;edge&quot;:{&quot;left&quot;:true,&quot;top&quot;:false,&quot;right&quot;:false,&quot;bottom&quot;:true}},{&quot;direction&quot;:0,&quot;horizontalAlign&quot;:0,&quot;verticalAlign&quot;:1,&quot;type&quot;:0,&quot;diagramDirection&quot;:0,&quot;canSetOverLayout&quot;:0,&quot;isOverLayout&quot;:0,&quot;margin&quot;:{&quot;left&quot;:0.026,&quot;top&quot;:0.026,&quot;right&quot;:1.69,&quot;bottom&quot;:1.69},&quot;edge&quot;:{&quot;left&quot;:false,&quot;top&quot;:false,&quot;right&quot;:true,&quot;bottom&quot;:true}}]}]}"/>
  <p:tag name="KSO_WM_SLIDE_CAN_ADD_NAVIGATION" val="1"/>
  <p:tag name="KSO_WM_SLIDE_BACKGROUND" val="[&quot;general&quot;,&quot;frame&quot;,&quot;bottomTop&quot;]"/>
  <p:tag name="KSO_WM_SLIDE_RATIO" val="1.777778"/>
  <p:tag name="KSO_WM_SLIDE_BACKGROUND_TYPE" val="bottomTop"/>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Lst>
</file>

<file path=ppt/tags/tag374.xml><?xml version="1.0" encoding="utf-8"?>
<p:tagLst xmlns:p="http://schemas.openxmlformats.org/presentationml/2006/main">
  <p:tag name="KSO_WM_TEMPLATE_CATEGORY" val="diagram"/>
  <p:tag name="KSO_WM_TEMPLATE_INDEX" val="30177797"/>
  <p:tag name="KSO_WM_UNIT_TYPE" val="a"/>
  <p:tag name="KSO_WM_UNIT_INDEX" val="1"/>
  <p:tag name="KSO_WM_UNIT_ID" val="diagram30177797_1*a*1"/>
  <p:tag name="KSO_WM_UNIT_LAYERLEVEL" val="1"/>
  <p:tag name="KSO_WM_UNIT_VALUE" val="15"/>
  <p:tag name="KSO_WM_UNIT_ISCONTENTSTITLE" val="0"/>
  <p:tag name="KSO_WM_UNIT_HIGHLIGHT" val="0"/>
  <p:tag name="KSO_WM_UNIT_COMPATIBLE" val="0"/>
  <p:tag name="KSO_WM_BEAUTIFY_FLAG" val="#wm#"/>
  <p:tag name="KSO_WM_TAG_VERSION" val="1.0"/>
  <p:tag name="KSO_WM_UNIT_PRESET_TEXT" val="单击此处添加标题内容"/>
  <p:tag name="KSO_WM_UNIT_NOCLEAR" val="0"/>
  <p:tag name="KSO_WM_UNIT_DIAGRAM_ISNUMVISUAL" val="0"/>
  <p:tag name="KSO_WM_UNIT_DIAGRAM_ISREFERUNIT" val="0"/>
</p:tagLst>
</file>

<file path=ppt/tags/tag375.xml><?xml version="1.0" encoding="utf-8"?>
<p:tagLst xmlns:p="http://schemas.openxmlformats.org/presentationml/2006/main">
  <p:tag name="KSO_WM_TAG_VERSION" val="1.0"/>
  <p:tag name="KSO_WM_BEAUTIFY_FLAG" val="#wm#"/>
  <p:tag name="KSO_WM_UNIT_TYPE" val="i"/>
  <p:tag name="KSO_WM_UNIT_ID" val="diagram30177797_1*i*2"/>
  <p:tag name="KSO_WM_TEMPLATE_CATEGORY" val="diagram"/>
  <p:tag name="KSO_WM_TEMPLATE_INDEX" val="30177797"/>
  <p:tag name="KSO_WM_UNIT_INDEX" val="2"/>
  <p:tag name="KSO_WM_UNIT_HIGHLIGHT" val="0"/>
  <p:tag name="KSO_WM_UNIT_COMPATIBLE" val="0"/>
  <p:tag name="KSO_WM_UNIT_DIAGRAM_ISNUMVISUAL" val="0"/>
  <p:tag name="KSO_WM_UNIT_DIAGRAM_ISREFERUNIT" val="0"/>
  <p:tag name="KSO_WM_UNIT_LAYERLEVEL" val="1"/>
</p:tagLst>
</file>

<file path=ppt/tags/tag376.xml><?xml version="1.0" encoding="utf-8"?>
<p:tagLst xmlns:p="http://schemas.openxmlformats.org/presentationml/2006/main">
  <p:tag name="KSO_WM_TEMPLATE_CATEGORY" val="diagram"/>
  <p:tag name="KSO_WM_TEMPLATE_INDEX" val="30177797"/>
  <p:tag name="KSO_WM_UNIT_TYPE" val="d"/>
  <p:tag name="KSO_WM_UNIT_INDEX" val="1"/>
  <p:tag name="KSO_WM_UNIT_ID" val="diagram30177797_1*d*1"/>
  <p:tag name="KSO_WM_UNIT_LAYERLEVEL" val="1"/>
  <p:tag name="KSO_WM_UNIT_VALUE" val="719*1697"/>
  <p:tag name="KSO_WM_UNIT_HIGHLIGHT" val="0"/>
  <p:tag name="KSO_WM_UNIT_COMPATIBLE" val="0"/>
  <p:tag name="KSO_WM_BEAUTIFY_FLAG" val="#wm#"/>
  <p:tag name="KSO_WM_TAG_VERSION" val="1.0"/>
  <p:tag name="KSO_WM_UNIT_DIAGRAM_ISNUMVISUAL" val="0"/>
  <p:tag name="KSO_WM_UNIT_DIAGRAM_ISREFERUNIT" val="0"/>
  <p:tag name="KSO_WM_UNIT_SUPPORT_UNIT_TYPE" val="[]"/>
</p:tagLst>
</file>

<file path=ppt/tags/tag377.xml><?xml version="1.0" encoding="utf-8"?>
<p:tagLst xmlns:p="http://schemas.openxmlformats.org/presentationml/2006/main">
  <p:tag name="KSO_WM_TEMPLATE_CATEGORY" val="diagram"/>
  <p:tag name="KSO_WM_TEMPLATE_INDEX" val="30177797"/>
  <p:tag name="KSO_WM_UNIT_TYPE" val="d"/>
  <p:tag name="KSO_WM_UNIT_INDEX" val="2"/>
  <p:tag name="KSO_WM_UNIT_ID" val="diagram30177797_1*d*2"/>
  <p:tag name="KSO_WM_UNIT_LAYERLEVEL" val="1"/>
  <p:tag name="KSO_WM_UNIT_VALUE" val="719*1697"/>
  <p:tag name="KSO_WM_UNIT_HIGHLIGHT" val="0"/>
  <p:tag name="KSO_WM_UNIT_COMPATIBLE" val="0"/>
  <p:tag name="KSO_WM_BEAUTIFY_FLAG" val="#wm#"/>
  <p:tag name="KSO_WM_TAG_VERSION" val="1.0"/>
  <p:tag name="KSO_WM_UNIT_DIAGRAM_ISNUMVISUAL" val="0"/>
  <p:tag name="KSO_WM_UNIT_DIAGRAM_ISREFERUNIT" val="0"/>
  <p:tag name="KSO_WM_UNIT_SUPPORT_UNIT_TYPE" val="[]"/>
</p:tagLst>
</file>

<file path=ppt/tags/tag378.xml><?xml version="1.0" encoding="utf-8"?>
<p:tagLst xmlns:p="http://schemas.openxmlformats.org/presentationml/2006/main">
  <p:tag name="KSO_WM_TAG_VERSION" val="1.0"/>
  <p:tag name="KSO_WM_BEAUTIFY_FLAG" val="#wm#"/>
  <p:tag name="KSO_WM_UNIT_TYPE" val="i"/>
  <p:tag name="KSO_WM_UNIT_ID" val="diagram30177797_1*i*7"/>
  <p:tag name="KSO_WM_TEMPLATE_CATEGORY" val="diagram"/>
  <p:tag name="KSO_WM_TEMPLATE_INDEX" val="30177797"/>
  <p:tag name="KSO_WM_UNIT_INDEX" val="7"/>
  <p:tag name="KSO_WM_UNIT_HIGHLIGHT" val="0"/>
  <p:tag name="KSO_WM_UNIT_COMPATIBLE" val="0"/>
  <p:tag name="KSO_WM_UNIT_DIAGRAM_ISNUMVISUAL" val="0"/>
  <p:tag name="KSO_WM_UNIT_DIAGRAM_ISREFERUNIT" val="0"/>
  <p:tag name="KSO_WM_UNIT_LAYERLEVEL" val="1"/>
</p:tagLst>
</file>

<file path=ppt/tags/tag379.xml><?xml version="1.0" encoding="utf-8"?>
<p:tagLst xmlns:p="http://schemas.openxmlformats.org/presentationml/2006/main">
  <p:tag name="KSO_WM_TEMPLATE_CATEGORY" val="diagram"/>
  <p:tag name="KSO_WM_TEMPLATE_INDEX" val="30177797"/>
  <p:tag name="KSO_WM_TAG_VERSION" val="1.0"/>
  <p:tag name="KSO_WM_SLIDE_ID" val="diagram30177797_1"/>
  <p:tag name="KSO_WM_SLIDE_INDEX" val="1"/>
  <p:tag name="KSO_WM_SLIDE_ITEM_CNT" val="0"/>
  <p:tag name="KSO_WM_SLIDE_LAYOUT" val="a_b_d"/>
  <p:tag name="KSO_WM_SLIDE_LAYOUT_CNT" val="1_1_2"/>
  <p:tag name="KSO_WM_SLIDE_TYPE" val="text"/>
  <p:tag name="KSO_WM_SLIDE_SUBTYPE" val="picTxt"/>
  <p:tag name="KSO_WM_BEAUTIFY_FLAG" val="#wm#"/>
  <p:tag name="KSO_WM_SLIDE_POSITION" val="0*62"/>
  <p:tag name="KSO_WM_SLIDE_SIZE" val="962*478"/>
  <p:tag name="KSO_WM_TEMPLATE_SUBCATEGORY" val="0"/>
  <p:tag name="KSO_WM_TEMPLATE_MASTER_TYPE" val="0"/>
  <p:tag name="KSO_WM_TEMPLATE_COLOR_TYPE" val="1"/>
  <p:tag name="KSO_WM_SLIDE_BACKGROUND_TYPE" val="general"/>
</p:tagLst>
</file>

<file path=ppt/tags/tag380.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07618_19*a*1"/>
  <p:tag name="KSO_WM_TEMPLATE_CATEGORY" val="custom"/>
  <p:tag name="KSO_WM_TEMPLATE_INDEX" val="20207618"/>
  <p:tag name="KSO_WM_UNIT_LAYERLEVEL" val="1"/>
  <p:tag name="KSO_WM_TAG_VERSION" val="1.0"/>
  <p:tag name="KSO_WM_BEAUTIFY_FLAG" val="#wm#"/>
  <p:tag name="KSO_WM_UNIT_PRESET_TEXT" val="感谢您观看与支持"/>
</p:tagLst>
</file>

<file path=ppt/tags/tag381.xml><?xml version="1.0" encoding="utf-8"?>
<p:tagLst xmlns:p="http://schemas.openxmlformats.org/presentationml/2006/main">
  <p:tag name="KSO_WM_UNIT_ISCONTENTSTITLE" val="0"/>
  <p:tag name="KSO_WM_UNIT_ISNUMDGMTITLE" val="0"/>
  <p:tag name="KSO_WM_UNIT_NOCLEAR" val="0"/>
  <p:tag name="KSO_WM_UNIT_VALUE" val="37"/>
  <p:tag name="KSO_WM_UNIT_HIGHLIGHT" val="0"/>
  <p:tag name="KSO_WM_UNIT_COMPATIBLE" val="0"/>
  <p:tag name="KSO_WM_UNIT_DIAGRAM_ISNUMVISUAL" val="0"/>
  <p:tag name="KSO_WM_UNIT_DIAGRAM_ISREFERUNIT" val="0"/>
  <p:tag name="KSO_WM_UNIT_TYPE" val="b"/>
  <p:tag name="KSO_WM_UNIT_INDEX" val="1"/>
  <p:tag name="KSO_WM_UNIT_ID" val="custom20207618_19*b*1"/>
  <p:tag name="KSO_WM_TEMPLATE_CATEGORY" val="custom"/>
  <p:tag name="KSO_WM_TEMPLATE_INDEX" val="20207618"/>
  <p:tag name="KSO_WM_UNIT_LAYERLEVEL" val="1"/>
  <p:tag name="KSO_WM_TAG_VERSION" val="1.0"/>
  <p:tag name="KSO_WM_BEAUTIFY_FLAG" val="#wm#"/>
  <p:tag name="KSO_WM_UNIT_PRESET_TEXT" val="攻坚克难赢未来——实现中华民族伟大复兴的中国梦!"/>
</p:tagLst>
</file>

<file path=ppt/tags/tag382.xml><?xml version="1.0" encoding="utf-8"?>
<p:tagLst xmlns:p="http://schemas.openxmlformats.org/presentationml/2006/main">
  <p:tag name="KSO_WM_SLIDE_ID" val="custom20207618_19"/>
  <p:tag name="KSO_WM_TEMPLATE_SUBCATEGORY" val="0"/>
  <p:tag name="KSO_WM_TEMPLATE_MASTER_TYPE" val="1"/>
  <p:tag name="KSO_WM_TEMPLATE_COLOR_TYPE" val="1"/>
  <p:tag name="KSO_WM_SLIDE_TYPE" val="endPage"/>
  <p:tag name="KSO_WM_SLIDE_SUBTYPE" val="pureTxt"/>
  <p:tag name="KSO_WM_SLIDE_ITEM_CNT" val="0"/>
  <p:tag name="KSO_WM_SLIDE_INDEX" val="19"/>
  <p:tag name="KSO_WM_TAG_VERSION" val="1.0"/>
  <p:tag name="KSO_WM_BEAUTIFY_FLAG" val="#wm#"/>
  <p:tag name="KSO_WM_TEMPLATE_CATEGORY" val="custom"/>
  <p:tag name="KSO_WM_TEMPLATE_INDEX" val="20207618"/>
  <p:tag name="KSO_WM_SLIDE_LAYOUT" val="a_b"/>
  <p:tag name="KSO_WM_SLIDE_LAYOUT_CNT" val="1_1"/>
</p:tagLst>
</file>

<file path=ppt/tags/tag383.xml><?xml version="1.0" encoding="utf-8"?>
<p:tagLst xmlns:p="http://schemas.openxmlformats.org/presentationml/2006/main">
  <p:tag name="KSO_WPP_MARK_KEY" val="7040892a-8f83-4472-aa77-a5a4c45a9c1a"/>
  <p:tag name="COMMONDATA" val="eyJoZGlkIjoiNzc5ZjFlZDRhMDk4YjU3ODU4OGJlNjc0YTg3OWYzZDkifQ=="/>
</p:tagLst>
</file>

<file path=ppt/theme/theme1.xml><?xml version="1.0" encoding="utf-8"?>
<a:theme xmlns:a="http://schemas.openxmlformats.org/drawingml/2006/main" name="Office 主题​​">
  <a:themeElements>
    <a:clrScheme name="20207618">
      <a:dk1>
        <a:sysClr val="windowText" lastClr="000000"/>
      </a:dk1>
      <a:lt1>
        <a:sysClr val="window" lastClr="FFFFFF"/>
      </a:lt1>
      <a:dk2>
        <a:srgbClr val="CA3030"/>
      </a:dk2>
      <a:lt2>
        <a:srgbClr val="FFFFFF"/>
      </a:lt2>
      <a:accent1>
        <a:srgbClr val="CA3030"/>
      </a:accent1>
      <a:accent2>
        <a:srgbClr val="D55146"/>
      </a:accent2>
      <a:accent3>
        <a:srgbClr val="DF735C"/>
      </a:accent3>
      <a:accent4>
        <a:srgbClr val="EA9471"/>
      </a:accent4>
      <a:accent5>
        <a:srgbClr val="F4B687"/>
      </a:accent5>
      <a:accent6>
        <a:srgbClr val="FFD79D"/>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53">
      <a:dk1>
        <a:sysClr val="windowText" lastClr="000000"/>
      </a:dk1>
      <a:lt1>
        <a:sysClr val="window" lastClr="FFFFFF"/>
      </a:lt1>
      <a:dk2>
        <a:srgbClr val="DE5B4D"/>
      </a:dk2>
      <a:lt2>
        <a:srgbClr val="FFFFFF"/>
      </a:lt2>
      <a:accent1>
        <a:srgbClr val="CA2A14"/>
      </a:accent1>
      <a:accent2>
        <a:srgbClr val="DF413C"/>
      </a:accent2>
      <a:accent3>
        <a:srgbClr val="DF0E25"/>
      </a:accent3>
      <a:accent4>
        <a:srgbClr val="E58450"/>
      </a:accent4>
      <a:accent5>
        <a:srgbClr val="F2B248"/>
      </a:accent5>
      <a:accent6>
        <a:srgbClr val="FFD63F"/>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53">
    <a:dk1>
      <a:sysClr val="windowText" lastClr="000000"/>
    </a:dk1>
    <a:lt1>
      <a:sysClr val="window" lastClr="FFFFFF"/>
    </a:lt1>
    <a:dk2>
      <a:srgbClr val="DE5B4D"/>
    </a:dk2>
    <a:lt2>
      <a:srgbClr val="FFFFFF"/>
    </a:lt2>
    <a:accent1>
      <a:srgbClr val="CA2A14"/>
    </a:accent1>
    <a:accent2>
      <a:srgbClr val="DF413C"/>
    </a:accent2>
    <a:accent3>
      <a:srgbClr val="DF0E25"/>
    </a:accent3>
    <a:accent4>
      <a:srgbClr val="E58450"/>
    </a:accent4>
    <a:accent5>
      <a:srgbClr val="F2B248"/>
    </a:accent5>
    <a:accent6>
      <a:srgbClr val="FFD63F"/>
    </a:accent6>
    <a:hlink>
      <a:srgbClr val="658BD5"/>
    </a:hlink>
    <a:folHlink>
      <a:srgbClr val="A16AA5"/>
    </a:folHlink>
  </a:clrScheme>
</a:themeOverride>
</file>

<file path=docProps/app.xml><?xml version="1.0" encoding="utf-8"?>
<Properties xmlns="http://schemas.openxmlformats.org/officeDocument/2006/extended-properties" xmlns:vt="http://schemas.openxmlformats.org/officeDocument/2006/docPropsVTypes">
  <TotalTime>0</TotalTime>
  <Words>677</Words>
  <Application>WPS 演示</Application>
  <PresentationFormat>宽屏</PresentationFormat>
  <Paragraphs>42</Paragraphs>
  <Slides>11</Slides>
  <Notes>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11</vt:i4>
      </vt:variant>
    </vt:vector>
  </HeadingPairs>
  <TitlesOfParts>
    <vt:vector size="22" baseType="lpstr">
      <vt:lpstr>Arial</vt:lpstr>
      <vt:lpstr>宋体</vt:lpstr>
      <vt:lpstr>Wingdings</vt:lpstr>
      <vt:lpstr>楷体</vt:lpstr>
      <vt:lpstr>汉仪尚巍手书W</vt:lpstr>
      <vt:lpstr>微软雅黑</vt:lpstr>
      <vt:lpstr>Segoe UI</vt:lpstr>
      <vt:lpstr>Arial Unicode MS</vt:lpstr>
      <vt:lpstr>Calibri</vt:lpstr>
      <vt:lpstr>Office 主题​​</vt:lpstr>
      <vt:lpstr>1_Office 主题​​</vt:lpstr>
      <vt:lpstr>致百年党史，讲初心故事</vt:lpstr>
      <vt:lpstr>PowerPoint 演示文稿</vt:lpstr>
      <vt:lpstr>重温党的100年光辉历程，深刻感悟党的初心使命</vt:lpstr>
      <vt:lpstr>PowerPoint 演示文稿</vt:lpstr>
      <vt:lpstr>PowerPoint 演示文稿</vt:lpstr>
      <vt:lpstr>践行初心使命 恪守职责担当 </vt:lpstr>
      <vt:lpstr>PowerPoint 演示文稿</vt:lpstr>
      <vt:lpstr>走进新时代 迈向新征程</vt:lpstr>
      <vt:lpstr>PowerPoint 演示文稿</vt:lpstr>
      <vt:lpstr>PowerPoint 演示文稿</vt:lpstr>
      <vt:lpstr>感谢您的观看与支持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15</cp:revision>
  <dcterms:created xsi:type="dcterms:W3CDTF">2023-05-23T02:14:00Z</dcterms:created>
  <dcterms:modified xsi:type="dcterms:W3CDTF">2023-05-31T05:14:36Z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y fmtid="{D5CDD505-2E9C-101B-9397-08002B2CF9AE}" pid="3" name="ICV">
    <vt:lpwstr>655CD54128C744F4A21D27646374029E_12</vt:lpwstr>
  </property>
</Properties>
</file>