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8" r:id="rId5"/>
    <p:sldId id="286" r:id="rId6"/>
    <p:sldId id="281" r:id="rId7"/>
    <p:sldId id="259" r:id="rId8"/>
    <p:sldId id="282" r:id="rId9"/>
    <p:sldId id="260" r:id="rId10"/>
    <p:sldId id="261" r:id="rId11"/>
    <p:sldId id="262" r:id="rId12"/>
    <p:sldId id="264" r:id="rId13"/>
    <p:sldId id="265" r:id="rId14"/>
    <p:sldId id="267" r:id="rId15"/>
    <p:sldId id="268" r:id="rId16"/>
    <p:sldId id="269" r:id="rId17"/>
    <p:sldId id="270" r:id="rId18"/>
    <p:sldId id="283" r:id="rId19"/>
    <p:sldId id="273" r:id="rId20"/>
    <p:sldId id="276" r:id="rId21"/>
    <p:sldId id="284" r:id="rId22"/>
    <p:sldId id="277" r:id="rId23"/>
    <p:sldId id="278" r:id="rId24"/>
    <p:sldId id="285" r:id="rId25"/>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48"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gs" Target="tags/tag9.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_rels/data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image" Target="../media/image16.jpeg"/></Relationships>
</file>

<file path=ppt/diagrams/_rels/data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image" Target="../media/image25.jpeg"/></Relationships>
</file>

<file path=ppt/diagrams/_rels/data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s>
</file>

<file path=ppt/diagrams/_rels/drawing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image" Target="../media/image16.jpeg"/></Relationships>
</file>

<file path=ppt/diagrams/_rels/drawing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image" Target="../media/image25.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8AFD500-C3FC-40BA-A346-4DDFF39A2768}" type="doc">
      <dgm:prSet loTypeId="list" loCatId="list" qsTypeId="urn:microsoft.com/office/officeart/2005/8/quickstyle/3d2" qsCatId="3D" csTypeId="urn:microsoft.com/office/officeart/2005/8/colors/accent2_2" csCatId="accent2" phldr="1"/>
      <dgm:spPr/>
      <dgm:t>
        <a:bodyPr/>
        <a:lstStyle/>
        <a:p>
          <a:endParaRPr lang="zh-CN" altLang="en-US"/>
        </a:p>
      </dgm:t>
    </dgm:pt>
    <dgm:pt modelId="{79E2AC3E-1481-4DDE-B684-3363B07410CB}">
      <dgm:prSet phldrT="[文本]" phldr="0" custT="1"/>
      <dgm:spPr>
        <a:solidFill>
          <a:srgbClr val="C00000"/>
        </a:solidFill>
      </dgm:spPr>
      <dgm:t>
        <a:bodyPr vert="horz" wrap="square"/>
        <a:p>
          <a:pPr>
            <a:lnSpc>
              <a:spcPct val="100000"/>
            </a:lnSpc>
            <a:spcBef>
              <a:spcPct val="0"/>
            </a:spcBef>
            <a:spcAft>
              <a:spcPct val="35000"/>
            </a:spcAft>
          </a:pPr>
          <a:r>
            <a:rPr lang="zh-CN" altLang="en-US" sz="3200" b="1" dirty="0" smtClean="0">
              <a:solidFill>
                <a:schemeClr val="bg1"/>
              </a:solidFill>
              <a:latin typeface="微软雅黑" panose="020B0503020204020204" pitchFamily="34" charset="-122"/>
              <a:ea typeface="微软雅黑" panose="020B0503020204020204" pitchFamily="34" charset="-122"/>
            </a:rPr>
            <a:t>时局变化</a:t>
          </a:r>
          <a:r>
            <a:rPr lang="zh-CN" altLang="en-US" sz="3200" b="1" dirty="0" smtClean="0">
              <a:solidFill>
                <a:schemeClr val="bg1"/>
              </a:solidFill>
              <a:latin typeface="微软雅黑" panose="020B0503020204020204" pitchFamily="34" charset="-122"/>
              <a:ea typeface="微软雅黑" panose="020B0503020204020204" pitchFamily="34" charset="-122"/>
            </a:rPr>
            <a:t/>
          </a:r>
          <a:endParaRPr lang="zh-CN" altLang="en-US" sz="3200" b="1" dirty="0" smtClean="0">
            <a:solidFill>
              <a:schemeClr val="bg1"/>
            </a:solidFill>
            <a:latin typeface="微软雅黑" panose="020B0503020204020204" pitchFamily="34" charset="-122"/>
            <a:ea typeface="微软雅黑" panose="020B0503020204020204" pitchFamily="34" charset="-122"/>
          </a:endParaRPr>
        </a:p>
      </dgm:t>
    </dgm:pt>
    <dgm:pt modelId="{88DE5547-EA15-4790-9B8C-C094FFC44263}" cxnId="{AE522077-1AF7-4650-AB90-9C491665BA34}" type="parTrans">
      <dgm:prSet/>
      <dgm:spPr/>
      <dgm:t>
        <a:bodyPr/>
        <a:lstStyle/>
        <a:p>
          <a:endParaRPr lang="zh-CN" altLang="en-US">
            <a:solidFill>
              <a:schemeClr val="tx1"/>
            </a:solidFill>
          </a:endParaRPr>
        </a:p>
      </dgm:t>
    </dgm:pt>
    <dgm:pt modelId="{F8C044D2-3EA9-4A69-BFB5-CA6C726717B1}" cxnId="{AE522077-1AF7-4650-AB90-9C491665BA34}" type="sibTrans">
      <dgm:prSet/>
      <dgm:spPr/>
      <dgm:t>
        <a:bodyPr/>
        <a:lstStyle/>
        <a:p>
          <a:endParaRPr lang="zh-CN" altLang="en-US">
            <a:solidFill>
              <a:schemeClr val="tx1"/>
            </a:solidFill>
          </a:endParaRPr>
        </a:p>
      </dgm:t>
    </dgm:pt>
    <dgm:pt modelId="{3511F26B-A7C9-46B2-9B98-4761C31F5E30}">
      <dgm:prSet/>
      <dgm:spPr/>
      <dgm:t>
        <a:bodyPr/>
        <a:p>
          <a:endParaRPr altLang="en-US"/>
        </a:p>
      </dgm:t>
    </dgm:pt>
    <dgm:pt modelId="{82EC5E3C-3D1D-48C9-97D4-68DAAA2B3575}" cxnId="{86F069C6-2E16-476A-9B0F-E24253DE9756}" type="parTrans">
      <dgm:prSet/>
      <dgm:spPr/>
    </dgm:pt>
    <dgm:pt modelId="{FCA5CBC0-AB9A-41ED-9A3B-0351C6E253C9}" cxnId="{86F069C6-2E16-476A-9B0F-E24253DE9756}" type="sibTrans">
      <dgm:prSet/>
      <dgm:spPr/>
    </dgm:pt>
    <dgm:pt modelId="{24639B83-9B20-4D3D-AA46-3C6032267DC9}">
      <dgm:prSet phldrT="[文本]" phldr="0" custT="1"/>
      <dgm:spPr>
        <a:solidFill>
          <a:srgbClr val="C00000"/>
        </a:solidFill>
      </dgm:spPr>
      <dgm:t>
        <a:bodyPr vert="horz" wrap="square"/>
        <a:p>
          <a:pPr>
            <a:lnSpc>
              <a:spcPct val="100000"/>
            </a:lnSpc>
            <a:spcBef>
              <a:spcPct val="0"/>
            </a:spcBef>
            <a:spcAft>
              <a:spcPct val="35000"/>
            </a:spcAft>
          </a:pPr>
          <a:r>
            <a:rPr lang="zh-CN" altLang="en-US" sz="3200" b="1" dirty="0" smtClean="0">
              <a:solidFill>
                <a:schemeClr val="bg1"/>
              </a:solidFill>
              <a:latin typeface="微软雅黑" panose="020B0503020204020204" pitchFamily="34" charset="-122"/>
              <a:ea typeface="微软雅黑" panose="020B0503020204020204" pitchFamily="34" charset="-122"/>
            </a:rPr>
            <a:t>干部现状</a:t>
          </a:r>
          <a:r>
            <a:rPr lang="zh-CN" altLang="en-US" sz="3200" b="1" dirty="0" smtClean="0">
              <a:solidFill>
                <a:schemeClr val="bg1"/>
              </a:solidFill>
              <a:latin typeface="微软雅黑" panose="020B0503020204020204" pitchFamily="34" charset="-122"/>
              <a:ea typeface="微软雅黑" panose="020B0503020204020204" pitchFamily="34" charset="-122"/>
            </a:rPr>
            <a:t/>
          </a:r>
          <a:endParaRPr lang="zh-CN" altLang="en-US" sz="3200" b="1" dirty="0" smtClean="0">
            <a:solidFill>
              <a:schemeClr val="bg1"/>
            </a:solidFill>
            <a:latin typeface="微软雅黑" panose="020B0503020204020204" pitchFamily="34" charset="-122"/>
            <a:ea typeface="微软雅黑" panose="020B0503020204020204" pitchFamily="34" charset="-122"/>
          </a:endParaRPr>
        </a:p>
      </dgm:t>
    </dgm:pt>
    <dgm:pt modelId="{582C7678-D190-494A-A32F-B8976A447BE4}" cxnId="{91236ACA-76DD-42AB-B4BB-625BA4A79737}" type="parTrans">
      <dgm:prSet/>
      <dgm:spPr/>
      <dgm:t>
        <a:bodyPr/>
        <a:lstStyle/>
        <a:p>
          <a:endParaRPr lang="zh-CN" altLang="en-US">
            <a:solidFill>
              <a:schemeClr val="tx1"/>
            </a:solidFill>
          </a:endParaRPr>
        </a:p>
      </dgm:t>
    </dgm:pt>
    <dgm:pt modelId="{5DBBC2C0-00CC-48E4-AF80-F3490300E7F2}" cxnId="{91236ACA-76DD-42AB-B4BB-625BA4A79737}" type="sibTrans">
      <dgm:prSet/>
      <dgm:spPr/>
      <dgm:t>
        <a:bodyPr/>
        <a:lstStyle/>
        <a:p>
          <a:endParaRPr lang="zh-CN" altLang="en-US">
            <a:solidFill>
              <a:schemeClr val="tx1"/>
            </a:solidFill>
          </a:endParaRPr>
        </a:p>
      </dgm:t>
    </dgm:pt>
    <dgm:pt modelId="{48958804-BC7A-4EB8-9246-862824933C9E}">
      <dgm:prSet phldr="0" custT="1"/>
      <dgm:spPr/>
      <dgm:t>
        <a:bodyPr vert="horz" wrap="square"/>
        <a:p>
          <a:pPr>
            <a:lnSpc>
              <a:spcPct val="100000"/>
            </a:lnSpc>
            <a:spcBef>
              <a:spcPct val="0"/>
            </a:spcBef>
            <a:spcAft>
              <a:spcPct val="15000"/>
            </a:spcAft>
          </a:pPr>
          <a:r>
            <a:rPr lang="zh-CN" altLang="en-US" sz="2800" b="0" dirty="0" smtClean="0">
              <a:solidFill>
                <a:schemeClr val="tx1"/>
              </a:solidFill>
              <a:latin typeface="微软雅黑" panose="020B0503020204020204" pitchFamily="34" charset="-122"/>
              <a:ea typeface="微软雅黑" panose="020B0503020204020204" pitchFamily="34" charset="-122"/>
            </a:rPr>
            <a:t>现有干部队伍人数不足</a:t>
          </a:r>
          <a:r>
            <a:rPr lang="zh-CN" altLang="en-US" sz="2800" b="0" dirty="0">
              <a:solidFill>
                <a:schemeClr val="tx1"/>
              </a:solidFill>
              <a:latin typeface="微软雅黑" panose="020B0503020204020204" pitchFamily="34" charset="-122"/>
              <a:ea typeface="微软雅黑" panose="020B0503020204020204" pitchFamily="34" charset="-122"/>
            </a:rPr>
            <a:t/>
          </a:r>
          <a:endParaRPr lang="zh-CN" altLang="en-US" sz="2800" b="0" dirty="0">
            <a:solidFill>
              <a:schemeClr val="tx1"/>
            </a:solidFill>
            <a:latin typeface="微软雅黑" panose="020B0503020204020204" pitchFamily="34" charset="-122"/>
            <a:ea typeface="微软雅黑" panose="020B0503020204020204" pitchFamily="34" charset="-122"/>
          </a:endParaRPr>
        </a:p>
      </dgm:t>
    </dgm:pt>
    <dgm:pt modelId="{6BE1AE2B-F92D-4095-A469-D28BB7D85FDC}" cxnId="{1716AD6D-E856-481A-9777-82554542D7ED}" type="parTrans">
      <dgm:prSet/>
      <dgm:spPr/>
      <dgm:t>
        <a:bodyPr/>
        <a:lstStyle/>
        <a:p>
          <a:endParaRPr lang="zh-CN" altLang="en-US">
            <a:solidFill>
              <a:schemeClr val="tx1"/>
            </a:solidFill>
          </a:endParaRPr>
        </a:p>
      </dgm:t>
    </dgm:pt>
    <dgm:pt modelId="{813C6DBA-FAAF-42C9-B2C2-CB622D834B61}" cxnId="{1716AD6D-E856-481A-9777-82554542D7ED}" type="sibTrans">
      <dgm:prSet/>
      <dgm:spPr/>
      <dgm:t>
        <a:bodyPr/>
        <a:lstStyle/>
        <a:p>
          <a:endParaRPr lang="zh-CN" altLang="en-US">
            <a:solidFill>
              <a:schemeClr val="tx1"/>
            </a:solidFill>
          </a:endParaRPr>
        </a:p>
      </dgm:t>
    </dgm:pt>
    <dgm:pt modelId="{404B2512-161D-444D-A068-4C08DB1F8C2D}">
      <dgm:prSet phldr="0" custT="1"/>
      <dgm:spPr/>
      <dgm:t>
        <a:bodyPr vert="horz" wrap="square"/>
        <a:p>
          <a:pPr>
            <a:lnSpc>
              <a:spcPct val="100000"/>
            </a:lnSpc>
            <a:spcBef>
              <a:spcPct val="0"/>
            </a:spcBef>
            <a:spcAft>
              <a:spcPct val="15000"/>
            </a:spcAft>
          </a:pPr>
          <a:r>
            <a:rPr lang="zh-CN" altLang="en-US" sz="2800" b="0" dirty="0" smtClean="0">
              <a:solidFill>
                <a:schemeClr val="tx1"/>
              </a:solidFill>
              <a:latin typeface="微软雅黑" panose="020B0503020204020204" pitchFamily="34" charset="-122"/>
              <a:ea typeface="微软雅黑" panose="020B0503020204020204" pitchFamily="34" charset="-122"/>
            </a:rPr>
            <a:t>干部队伍文化与理论素质亟待提高</a:t>
          </a:r>
          <a:r>
            <a:rPr lang="zh-CN" altLang="en-US" sz="2800" b="0" dirty="0" smtClean="0">
              <a:solidFill>
                <a:schemeClr val="tx1"/>
              </a:solidFill>
              <a:latin typeface="微软雅黑" panose="020B0503020204020204" pitchFamily="34" charset="-122"/>
              <a:ea typeface="微软雅黑" panose="020B0503020204020204" pitchFamily="34" charset="-122"/>
            </a:rPr>
            <a:t/>
          </a:r>
          <a:endParaRPr lang="zh-CN" altLang="en-US" sz="2800" b="0" dirty="0" smtClean="0">
            <a:solidFill>
              <a:schemeClr val="tx1"/>
            </a:solidFill>
            <a:latin typeface="微软雅黑" panose="020B0503020204020204" pitchFamily="34" charset="-122"/>
            <a:ea typeface="微软雅黑" panose="020B0503020204020204" pitchFamily="34" charset="-122"/>
          </a:endParaRPr>
        </a:p>
      </dgm:t>
    </dgm:pt>
    <dgm:pt modelId="{7A6C4548-06AB-4489-829E-51071AD12F73}" cxnId="{ED5D93D8-A167-4126-8DDC-6068FAE034BE}" type="parTrans">
      <dgm:prSet/>
      <dgm:spPr/>
    </dgm:pt>
    <dgm:pt modelId="{D208F50A-370F-49A4-B3B8-085DF990188D}" cxnId="{ED5D93D8-A167-4126-8DDC-6068FAE034BE}" type="sibTrans">
      <dgm:prSet/>
      <dgm:spPr/>
    </dgm:pt>
    <dgm:pt modelId="{F538E856-06E8-4F6B-9416-D7CA2F80A2D1}">
      <dgm:prSet phldrT="[文本]" phldr="0" custT="1"/>
      <dgm:spPr>
        <a:solidFill>
          <a:srgbClr val="C00000"/>
        </a:solidFill>
      </dgm:spPr>
      <dgm:t>
        <a:bodyPr vert="horz" wrap="square"/>
        <a:p>
          <a:pPr>
            <a:lnSpc>
              <a:spcPct val="100000"/>
            </a:lnSpc>
            <a:spcBef>
              <a:spcPct val="0"/>
            </a:spcBef>
            <a:spcAft>
              <a:spcPct val="35000"/>
            </a:spcAft>
          </a:pPr>
          <a:r>
            <a:rPr lang="zh-CN" altLang="en-US" sz="3200" b="1" dirty="0" smtClean="0">
              <a:solidFill>
                <a:schemeClr val="bg1"/>
              </a:solidFill>
              <a:latin typeface="微软雅黑" panose="020B0503020204020204" pitchFamily="34" charset="-122"/>
              <a:ea typeface="微软雅黑" panose="020B0503020204020204" pitchFamily="34" charset="-122"/>
            </a:rPr>
            <a:t>党建要求</a:t>
          </a:r>
          <a:r>
            <a:rPr lang="zh-CN" altLang="en-US" sz="3200" b="1" dirty="0" smtClean="0">
              <a:solidFill>
                <a:schemeClr val="bg1"/>
              </a:solidFill>
              <a:latin typeface="微软雅黑" panose="020B0503020204020204" pitchFamily="34" charset="-122"/>
              <a:ea typeface="微软雅黑" panose="020B0503020204020204" pitchFamily="34" charset="-122"/>
            </a:rPr>
            <a:t/>
          </a:r>
          <a:endParaRPr lang="zh-CN" altLang="en-US" sz="3200" b="1" dirty="0" smtClean="0">
            <a:solidFill>
              <a:schemeClr val="bg1"/>
            </a:solidFill>
            <a:latin typeface="微软雅黑" panose="020B0503020204020204" pitchFamily="34" charset="-122"/>
            <a:ea typeface="微软雅黑" panose="020B0503020204020204" pitchFamily="34" charset="-122"/>
          </a:endParaRPr>
        </a:p>
      </dgm:t>
    </dgm:pt>
    <dgm:pt modelId="{D639EA4E-23BC-418F-92D4-30663C23B5D0}" cxnId="{32863F0D-0B30-4280-BCF3-03790E42F0F8}" type="parTrans">
      <dgm:prSet/>
      <dgm:spPr/>
      <dgm:t>
        <a:bodyPr/>
        <a:lstStyle/>
        <a:p>
          <a:endParaRPr lang="zh-CN" altLang="en-US">
            <a:solidFill>
              <a:schemeClr val="tx1"/>
            </a:solidFill>
          </a:endParaRPr>
        </a:p>
      </dgm:t>
    </dgm:pt>
    <dgm:pt modelId="{07CF4C52-30A3-4678-849D-04128B7E9BCB}" cxnId="{32863F0D-0B30-4280-BCF3-03790E42F0F8}" type="sibTrans">
      <dgm:prSet/>
      <dgm:spPr/>
      <dgm:t>
        <a:bodyPr/>
        <a:lstStyle/>
        <a:p>
          <a:endParaRPr lang="zh-CN" altLang="en-US">
            <a:solidFill>
              <a:schemeClr val="tx1"/>
            </a:solidFill>
          </a:endParaRPr>
        </a:p>
      </dgm:t>
    </dgm:pt>
    <dgm:pt modelId="{EE6B1058-1D66-4F4F-9D9C-8C98B6CB3E75}">
      <dgm:prSet phldr="0" custT="1"/>
      <dgm:spPr/>
      <dgm:t>
        <a:bodyPr vert="horz" wrap="square"/>
        <a:p>
          <a:pPr>
            <a:lnSpc>
              <a:spcPct val="100000"/>
            </a:lnSpc>
            <a:spcBef>
              <a:spcPct val="0"/>
            </a:spcBef>
            <a:spcAft>
              <a:spcPct val="15000"/>
            </a:spcAft>
          </a:pPr>
          <a:r>
            <a:rPr lang="zh-CN" altLang="en-US" sz="2800" b="0" dirty="0" smtClean="0">
              <a:solidFill>
                <a:schemeClr val="tx1"/>
              </a:solidFill>
              <a:latin typeface="微软雅黑" panose="020B0503020204020204" pitchFamily="34" charset="-122"/>
              <a:ea typeface="微软雅黑" panose="020B0503020204020204" pitchFamily="34" charset="-122"/>
            </a:rPr>
            <a:t>理论素养不高与</a:t>
          </a:r>
          <a:r>
            <a:rPr lang="zh-CN" sz="2800" b="0" dirty="0" smtClean="0">
              <a:solidFill>
                <a:schemeClr val="tx1"/>
              </a:solidFill>
              <a:latin typeface="微软雅黑" panose="020B0503020204020204" pitchFamily="34" charset="-122"/>
              <a:ea typeface="微软雅黑" panose="020B0503020204020204" pitchFamily="34" charset="-122"/>
            </a:rPr>
            <a:t>中共在此前的错误</a:t>
          </a:r>
          <a:r>
            <a:rPr lang="zh-CN" altLang="en-US" sz="2800" b="0" dirty="0">
              <a:solidFill>
                <a:schemeClr val="tx1"/>
              </a:solidFill>
              <a:latin typeface="微软雅黑" panose="020B0503020204020204" pitchFamily="34" charset="-122"/>
              <a:ea typeface="微软雅黑" panose="020B0503020204020204" pitchFamily="34" charset="-122"/>
            </a:rPr>
            <a:t/>
          </a:r>
          <a:endParaRPr lang="zh-CN" altLang="en-US" sz="2800" b="0" dirty="0">
            <a:solidFill>
              <a:schemeClr val="tx1"/>
            </a:solidFill>
            <a:latin typeface="微软雅黑" panose="020B0503020204020204" pitchFamily="34" charset="-122"/>
            <a:ea typeface="微软雅黑" panose="020B0503020204020204" pitchFamily="34" charset="-122"/>
          </a:endParaRPr>
        </a:p>
      </dgm:t>
    </dgm:pt>
    <dgm:pt modelId="{733A3939-E407-49B7-B2D3-9DE92C410BAF}" cxnId="{5E675E16-9322-43C5-AF5D-2CB17B95D290}" type="parTrans">
      <dgm:prSet/>
      <dgm:spPr/>
      <dgm:t>
        <a:bodyPr/>
        <a:lstStyle/>
        <a:p>
          <a:endParaRPr lang="zh-CN" altLang="en-US">
            <a:solidFill>
              <a:schemeClr val="tx1"/>
            </a:solidFill>
          </a:endParaRPr>
        </a:p>
      </dgm:t>
    </dgm:pt>
    <dgm:pt modelId="{DA9D4F7D-C947-4326-A553-784FBCF4E63B}" cxnId="{5E675E16-9322-43C5-AF5D-2CB17B95D290}" type="sibTrans">
      <dgm:prSet/>
      <dgm:spPr/>
      <dgm:t>
        <a:bodyPr/>
        <a:lstStyle/>
        <a:p>
          <a:endParaRPr lang="zh-CN" altLang="en-US">
            <a:solidFill>
              <a:schemeClr val="tx1"/>
            </a:solidFill>
          </a:endParaRPr>
        </a:p>
      </dgm:t>
    </dgm:pt>
    <dgm:pt modelId="{C1C4DD6D-40D3-4D48-BF31-D9C317DF2C99}">
      <dgm:prSet phldr="0" custT="1"/>
      <dgm:spPr/>
      <dgm:t>
        <a:bodyPr vert="horz" wrap="square"/>
        <a:p>
          <a:pPr>
            <a:lnSpc>
              <a:spcPct val="100000"/>
            </a:lnSpc>
            <a:spcBef>
              <a:spcPct val="0"/>
            </a:spcBef>
            <a:spcAft>
              <a:spcPct val="15000"/>
            </a:spcAft>
          </a:pPr>
          <a:r>
            <a:rPr lang="zh-CN" altLang="en-US" sz="2800" b="0" dirty="0" smtClean="0">
              <a:solidFill>
                <a:schemeClr val="tx1"/>
              </a:solidFill>
              <a:latin typeface="微软雅黑" panose="020B0503020204020204" pitchFamily="34" charset="-122"/>
              <a:ea typeface="微软雅黑" panose="020B0503020204020204" pitchFamily="34" charset="-122"/>
            </a:rPr>
            <a:t>没有真正搞清楚“什么是马克思主义”，如何正确地“对待马克思主义”</a:t>
          </a:r>
          <a:r>
            <a:rPr lang="zh-CN" altLang="en-US" sz="2800" b="0" dirty="0" smtClean="0">
              <a:solidFill>
                <a:schemeClr val="tx1"/>
              </a:solidFill>
              <a:latin typeface="微软雅黑" panose="020B0503020204020204" pitchFamily="34" charset="-122"/>
              <a:ea typeface="微软雅黑" panose="020B0503020204020204" pitchFamily="34" charset="-122"/>
            </a:rPr>
            <a:t/>
          </a:r>
          <a:endParaRPr lang="zh-CN" altLang="en-US" sz="2800" b="0" dirty="0" smtClean="0">
            <a:solidFill>
              <a:schemeClr val="tx1"/>
            </a:solidFill>
            <a:latin typeface="微软雅黑" panose="020B0503020204020204" pitchFamily="34" charset="-122"/>
            <a:ea typeface="微软雅黑" panose="020B0503020204020204" pitchFamily="34" charset="-122"/>
          </a:endParaRPr>
        </a:p>
      </dgm:t>
    </dgm:pt>
    <dgm:pt modelId="{A2E7ABF6-02A8-4567-B1F0-64D90BB4E932}" cxnId="{C0E0C647-E90F-493C-AAD7-051BADF05998}" type="parTrans">
      <dgm:prSet/>
      <dgm:spPr/>
    </dgm:pt>
    <dgm:pt modelId="{59800BFA-45FD-41F5-BD4C-AE916C91C637}" cxnId="{C0E0C647-E90F-493C-AAD7-051BADF05998}" type="sibTrans">
      <dgm:prSet/>
      <dgm:spPr/>
    </dgm:pt>
    <dgm:pt modelId="{8C39FED4-8F59-4670-AD35-1963EB80E07B}" type="pres">
      <dgm:prSet presAssocID="{68AFD500-C3FC-40BA-A346-4DDFF39A2768}" presName="linear" presStyleCnt="0">
        <dgm:presLayoutVars>
          <dgm:dir/>
          <dgm:animLvl val="lvl"/>
          <dgm:resizeHandles val="exact"/>
        </dgm:presLayoutVars>
      </dgm:prSet>
      <dgm:spPr/>
      <dgm:t>
        <a:bodyPr/>
        <a:lstStyle/>
        <a:p>
          <a:endParaRPr lang="zh-CN" altLang="en-US"/>
        </a:p>
      </dgm:t>
    </dgm:pt>
    <dgm:pt modelId="{2882C630-24E3-4648-8A73-AC679D4F2017}" type="pres">
      <dgm:prSet presAssocID="{79E2AC3E-1481-4DDE-B684-3363B07410CB}" presName="parentLin" presStyleCnt="0"/>
      <dgm:spPr/>
      <dgm:t>
        <a:bodyPr/>
        <a:lstStyle/>
        <a:p>
          <a:endParaRPr lang="zh-CN" altLang="en-US"/>
        </a:p>
      </dgm:t>
    </dgm:pt>
    <dgm:pt modelId="{E2D6AD87-FBD2-48F7-9F28-2BE027AB3BCA}" type="pres">
      <dgm:prSet presAssocID="{79E2AC3E-1481-4DDE-B684-3363B07410CB}" presName="parentLeftMargin" presStyleCnt="0"/>
      <dgm:spPr/>
      <dgm:t>
        <a:bodyPr/>
        <a:lstStyle/>
        <a:p>
          <a:endParaRPr lang="zh-CN" altLang="en-US"/>
        </a:p>
      </dgm:t>
    </dgm:pt>
    <dgm:pt modelId="{CEFA4D0E-01B8-4AC8-997F-8073BD1EA494}" type="pres">
      <dgm:prSet presAssocID="{79E2AC3E-1481-4DDE-B684-3363B07410CB}" presName="parentText" presStyleLbl="node1" presStyleIdx="0" presStyleCnt="3" custScaleX="33571">
        <dgm:presLayoutVars>
          <dgm:chMax val="0"/>
          <dgm:bulletEnabled val="1"/>
        </dgm:presLayoutVars>
      </dgm:prSet>
      <dgm:spPr/>
      <dgm:t>
        <a:bodyPr/>
        <a:lstStyle/>
        <a:p>
          <a:endParaRPr lang="zh-CN" altLang="en-US"/>
        </a:p>
      </dgm:t>
    </dgm:pt>
    <dgm:pt modelId="{4783D301-2310-4733-8F05-ED229332EB36}" type="pres">
      <dgm:prSet presAssocID="{79E2AC3E-1481-4DDE-B684-3363B07410CB}" presName="negativeSpace" presStyleCnt="0"/>
      <dgm:spPr/>
      <dgm:t>
        <a:bodyPr/>
        <a:lstStyle/>
        <a:p>
          <a:endParaRPr lang="zh-CN" altLang="en-US"/>
        </a:p>
      </dgm:t>
    </dgm:pt>
    <dgm:pt modelId="{BC6649A2-825A-4A67-9F86-DF7D7599831A}" type="pres">
      <dgm:prSet presAssocID="{79E2AC3E-1481-4DDE-B684-3363B07410CB}" presName="childText" presStyleLbl="conFgAcc1" presStyleIdx="0" presStyleCnt="3" custScaleY="96433">
        <dgm:presLayoutVars>
          <dgm:bulletEnabled val="1"/>
        </dgm:presLayoutVars>
      </dgm:prSet>
      <dgm:spPr/>
      <dgm:t>
        <a:bodyPr/>
        <a:lstStyle/>
        <a:p>
          <a:endParaRPr lang="zh-CN" altLang="en-US"/>
        </a:p>
      </dgm:t>
    </dgm:pt>
    <dgm:pt modelId="{D90ED417-C1FD-4F5D-A590-4153928199F1}" type="pres">
      <dgm:prSet presAssocID="{F8C044D2-3EA9-4A69-BFB5-CA6C726717B1}" presName="spaceBetweenRectangles" presStyleCnt="0"/>
      <dgm:spPr/>
      <dgm:t>
        <a:bodyPr/>
        <a:lstStyle/>
        <a:p>
          <a:endParaRPr lang="zh-CN" altLang="en-US"/>
        </a:p>
      </dgm:t>
    </dgm:pt>
    <dgm:pt modelId="{369EECFA-7A56-45CF-BA1D-A559D5503148}" type="pres">
      <dgm:prSet presAssocID="{24639B83-9B20-4D3D-AA46-3C6032267DC9}" presName="parentLin" presStyleCnt="0"/>
      <dgm:spPr/>
      <dgm:t>
        <a:bodyPr/>
        <a:lstStyle/>
        <a:p>
          <a:endParaRPr lang="zh-CN" altLang="en-US"/>
        </a:p>
      </dgm:t>
    </dgm:pt>
    <dgm:pt modelId="{889857A7-9A21-4D74-9CED-7833DED693FF}" type="pres">
      <dgm:prSet presAssocID="{24639B83-9B20-4D3D-AA46-3C6032267DC9}" presName="parentLeftMargin" presStyleCnt="0"/>
      <dgm:spPr/>
      <dgm:t>
        <a:bodyPr/>
        <a:lstStyle/>
        <a:p>
          <a:endParaRPr lang="zh-CN" altLang="en-US"/>
        </a:p>
      </dgm:t>
    </dgm:pt>
    <dgm:pt modelId="{514AA53F-1BD5-4C90-B7BB-DAE008F334C5}" type="pres">
      <dgm:prSet presAssocID="{24639B83-9B20-4D3D-AA46-3C6032267DC9}" presName="parentText" presStyleLbl="node1" presStyleIdx="1" presStyleCnt="3" custScaleX="35750">
        <dgm:presLayoutVars>
          <dgm:chMax val="0"/>
          <dgm:bulletEnabled val="1"/>
        </dgm:presLayoutVars>
      </dgm:prSet>
      <dgm:spPr/>
      <dgm:t>
        <a:bodyPr/>
        <a:lstStyle/>
        <a:p>
          <a:endParaRPr lang="zh-CN" altLang="en-US"/>
        </a:p>
      </dgm:t>
    </dgm:pt>
    <dgm:pt modelId="{8EA7316A-4CC4-4777-A80D-AEF87C287953}" type="pres">
      <dgm:prSet presAssocID="{24639B83-9B20-4D3D-AA46-3C6032267DC9}" presName="negativeSpace" presStyleCnt="0"/>
      <dgm:spPr/>
      <dgm:t>
        <a:bodyPr/>
        <a:lstStyle/>
        <a:p>
          <a:endParaRPr lang="zh-CN" altLang="en-US"/>
        </a:p>
      </dgm:t>
    </dgm:pt>
    <dgm:pt modelId="{9310731C-DCCB-4BF3-890F-46583D8764E9}" type="pres">
      <dgm:prSet presAssocID="{24639B83-9B20-4D3D-AA46-3C6032267DC9}" presName="childText" presStyleLbl="conFgAcc1" presStyleIdx="1" presStyleCnt="3" custLinFactY="1502" custLinFactNeighborX="1001" custLinFactNeighborY="100000">
        <dgm:presLayoutVars>
          <dgm:bulletEnabled val="1"/>
        </dgm:presLayoutVars>
      </dgm:prSet>
      <dgm:spPr/>
      <dgm:t>
        <a:bodyPr/>
        <a:lstStyle/>
        <a:p>
          <a:endParaRPr lang="zh-CN" altLang="en-US"/>
        </a:p>
      </dgm:t>
    </dgm:pt>
    <dgm:pt modelId="{EB0EE045-13A3-40C9-9402-EEDF71BBAE08}" type="pres">
      <dgm:prSet presAssocID="{5DBBC2C0-00CC-48E4-AF80-F3490300E7F2}" presName="spaceBetweenRectangles" presStyleCnt="0"/>
      <dgm:spPr/>
      <dgm:t>
        <a:bodyPr/>
        <a:lstStyle/>
        <a:p>
          <a:endParaRPr lang="zh-CN" altLang="en-US"/>
        </a:p>
      </dgm:t>
    </dgm:pt>
    <dgm:pt modelId="{E0B2F756-B757-4CF4-BFDC-A1E3E742C8EB}" type="pres">
      <dgm:prSet presAssocID="{F538E856-06E8-4F6B-9416-D7CA2F80A2D1}" presName="parentLin" presStyleCnt="0"/>
      <dgm:spPr/>
      <dgm:t>
        <a:bodyPr/>
        <a:lstStyle/>
        <a:p>
          <a:endParaRPr lang="zh-CN" altLang="en-US"/>
        </a:p>
      </dgm:t>
    </dgm:pt>
    <dgm:pt modelId="{7807ADC2-4816-4CD6-BD56-F7CBCD2AAD09}" type="pres">
      <dgm:prSet presAssocID="{F538E856-06E8-4F6B-9416-D7CA2F80A2D1}" presName="parentLeftMargin" presStyleCnt="0"/>
      <dgm:spPr/>
      <dgm:t>
        <a:bodyPr/>
        <a:lstStyle/>
        <a:p>
          <a:endParaRPr lang="zh-CN" altLang="en-US"/>
        </a:p>
      </dgm:t>
    </dgm:pt>
    <dgm:pt modelId="{A9A17EA8-F8A2-4709-83B9-210D53DE9BCA}" type="pres">
      <dgm:prSet presAssocID="{F538E856-06E8-4F6B-9416-D7CA2F80A2D1}" presName="parentText" presStyleLbl="node1" presStyleIdx="2" presStyleCnt="3" custScaleX="35748" custLinFactNeighborX="-7407" custLinFactNeighborY="19448">
        <dgm:presLayoutVars>
          <dgm:chMax val="0"/>
          <dgm:bulletEnabled val="1"/>
        </dgm:presLayoutVars>
      </dgm:prSet>
      <dgm:spPr/>
      <dgm:t>
        <a:bodyPr/>
        <a:lstStyle/>
        <a:p>
          <a:endParaRPr lang="zh-CN" altLang="en-US"/>
        </a:p>
      </dgm:t>
    </dgm:pt>
    <dgm:pt modelId="{429C0473-302F-44D5-BAFE-782DBF4880EB}" type="pres">
      <dgm:prSet presAssocID="{F538E856-06E8-4F6B-9416-D7CA2F80A2D1}" presName="negativeSpace" presStyleCnt="0"/>
      <dgm:spPr/>
      <dgm:t>
        <a:bodyPr/>
        <a:lstStyle/>
        <a:p>
          <a:endParaRPr lang="zh-CN" altLang="en-US"/>
        </a:p>
      </dgm:t>
    </dgm:pt>
    <dgm:pt modelId="{ADE2CD3A-D477-402D-9F4E-4BDE1865DADC}" type="pres">
      <dgm:prSet presAssocID="{F538E856-06E8-4F6B-9416-D7CA2F80A2D1}" presName="childText" presStyleLbl="conFgAcc1" presStyleIdx="2" presStyleCnt="3">
        <dgm:presLayoutVars>
          <dgm:bulletEnabled val="1"/>
        </dgm:presLayoutVars>
      </dgm:prSet>
      <dgm:spPr/>
      <dgm:t>
        <a:bodyPr/>
        <a:lstStyle/>
        <a:p>
          <a:endParaRPr lang="zh-CN" altLang="en-US"/>
        </a:p>
      </dgm:t>
    </dgm:pt>
  </dgm:ptLst>
  <dgm:cxnLst>
    <dgm:cxn modelId="{AE522077-1AF7-4650-AB90-9C491665BA34}" srcId="{68AFD500-C3FC-40BA-A346-4DDFF39A2768}" destId="{79E2AC3E-1481-4DDE-B684-3363B07410CB}" srcOrd="0" destOrd="0" parTransId="{88DE5547-EA15-4790-9B8C-C094FFC44263}" sibTransId="{F8C044D2-3EA9-4A69-BFB5-CA6C726717B1}"/>
    <dgm:cxn modelId="{86F069C6-2E16-476A-9B0F-E24253DE9756}" srcId="{79E2AC3E-1481-4DDE-B684-3363B07410CB}" destId="{3511F26B-A7C9-46B2-9B98-4761C31F5E30}" srcOrd="0" destOrd="0" parTransId="{82EC5E3C-3D1D-48C9-97D4-68DAAA2B3575}" sibTransId="{FCA5CBC0-AB9A-41ED-9A3B-0351C6E253C9}"/>
    <dgm:cxn modelId="{91236ACA-76DD-42AB-B4BB-625BA4A79737}" srcId="{68AFD500-C3FC-40BA-A346-4DDFF39A2768}" destId="{24639B83-9B20-4D3D-AA46-3C6032267DC9}" srcOrd="1" destOrd="0" parTransId="{582C7678-D190-494A-A32F-B8976A447BE4}" sibTransId="{5DBBC2C0-00CC-48E4-AF80-F3490300E7F2}"/>
    <dgm:cxn modelId="{1716AD6D-E856-481A-9777-82554542D7ED}" srcId="{24639B83-9B20-4D3D-AA46-3C6032267DC9}" destId="{48958804-BC7A-4EB8-9246-862824933C9E}" srcOrd="0" destOrd="1" parTransId="{6BE1AE2B-F92D-4095-A469-D28BB7D85FDC}" sibTransId="{813C6DBA-FAAF-42C9-B2C2-CB622D834B61}"/>
    <dgm:cxn modelId="{ED5D93D8-A167-4126-8DDC-6068FAE034BE}" srcId="{24639B83-9B20-4D3D-AA46-3C6032267DC9}" destId="{404B2512-161D-444D-A068-4C08DB1F8C2D}" srcOrd="1" destOrd="1" parTransId="{7A6C4548-06AB-4489-829E-51071AD12F73}" sibTransId="{D208F50A-370F-49A4-B3B8-085DF990188D}"/>
    <dgm:cxn modelId="{32863F0D-0B30-4280-BCF3-03790E42F0F8}" srcId="{68AFD500-C3FC-40BA-A346-4DDFF39A2768}" destId="{F538E856-06E8-4F6B-9416-D7CA2F80A2D1}" srcOrd="2" destOrd="0" parTransId="{D639EA4E-23BC-418F-92D4-30663C23B5D0}" sibTransId="{07CF4C52-30A3-4678-849D-04128B7E9BCB}"/>
    <dgm:cxn modelId="{5E675E16-9322-43C5-AF5D-2CB17B95D290}" srcId="{F538E856-06E8-4F6B-9416-D7CA2F80A2D1}" destId="{EE6B1058-1D66-4F4F-9D9C-8C98B6CB3E75}" srcOrd="0" destOrd="2" parTransId="{733A3939-E407-49B7-B2D3-9DE92C410BAF}" sibTransId="{DA9D4F7D-C947-4326-A553-784FBCF4E63B}"/>
    <dgm:cxn modelId="{C0E0C647-E90F-493C-AAD7-051BADF05998}" srcId="{F538E856-06E8-4F6B-9416-D7CA2F80A2D1}" destId="{C1C4DD6D-40D3-4D48-BF31-D9C317DF2C99}" srcOrd="1" destOrd="2" parTransId="{A2E7ABF6-02A8-4567-B1F0-64D90BB4E932}" sibTransId="{59800BFA-45FD-41F5-BD4C-AE916C91C637}"/>
    <dgm:cxn modelId="{68B0416A-D8D1-4C55-8DB3-202C0D1BC055}" type="presOf" srcId="{68AFD500-C3FC-40BA-A346-4DDFF39A2768}" destId="{8C39FED4-8F59-4670-AD35-1963EB80E07B}" srcOrd="0" destOrd="0" presId="urn:microsoft.com/office/officeart/2005/8/layout/list1"/>
    <dgm:cxn modelId="{9EE2994C-C8D7-44B9-9EF5-6CB022701D3F}" type="presParOf" srcId="{8C39FED4-8F59-4670-AD35-1963EB80E07B}" destId="{2882C630-24E3-4648-8A73-AC679D4F2017}" srcOrd="0" destOrd="0" presId="urn:microsoft.com/office/officeart/2005/8/layout/list1"/>
    <dgm:cxn modelId="{6E935A1B-50DF-4D92-AD40-DEE21657B550}" type="presParOf" srcId="{2882C630-24E3-4648-8A73-AC679D4F2017}" destId="{E2D6AD87-FBD2-48F7-9F28-2BE027AB3BCA}" srcOrd="0" destOrd="0" presId="urn:microsoft.com/office/officeart/2005/8/layout/list1"/>
    <dgm:cxn modelId="{E6ABE28B-3CF9-463F-8992-5796856CBA60}" type="presOf" srcId="{79E2AC3E-1481-4DDE-B684-3363B07410CB}" destId="{E2D6AD87-FBD2-48F7-9F28-2BE027AB3BCA}" srcOrd="0" destOrd="0" presId="urn:microsoft.com/office/officeart/2005/8/layout/list1"/>
    <dgm:cxn modelId="{4991841E-20B5-499D-B241-0DBFBE1FF484}" type="presParOf" srcId="{2882C630-24E3-4648-8A73-AC679D4F2017}" destId="{CEFA4D0E-01B8-4AC8-997F-8073BD1EA494}" srcOrd="1" destOrd="0" presId="urn:microsoft.com/office/officeart/2005/8/layout/list1"/>
    <dgm:cxn modelId="{F84A822B-2EB6-495A-82E1-1ACFC039A150}" type="presOf" srcId="{79E2AC3E-1481-4DDE-B684-3363B07410CB}" destId="{CEFA4D0E-01B8-4AC8-997F-8073BD1EA494}" srcOrd="0" destOrd="0" presId="urn:microsoft.com/office/officeart/2005/8/layout/list1"/>
    <dgm:cxn modelId="{60434924-F18E-4929-8BF8-4E1C33B98D71}" type="presParOf" srcId="{8C39FED4-8F59-4670-AD35-1963EB80E07B}" destId="{4783D301-2310-4733-8F05-ED229332EB36}" srcOrd="1" destOrd="0" presId="urn:microsoft.com/office/officeart/2005/8/layout/list1"/>
    <dgm:cxn modelId="{B482E34C-84D5-4662-B1CC-2FEF2F757B0B}" type="presParOf" srcId="{8C39FED4-8F59-4670-AD35-1963EB80E07B}" destId="{BC6649A2-825A-4A67-9F86-DF7D7599831A}" srcOrd="2" destOrd="0" presId="urn:microsoft.com/office/officeart/2005/8/layout/list1"/>
    <dgm:cxn modelId="{0B63F82F-34CC-41B5-869B-8A93FDB60FEE}" type="presOf" srcId="{3511F26B-A7C9-46B2-9B98-4761C31F5E30}" destId="{BC6649A2-825A-4A67-9F86-DF7D7599831A}" srcOrd="0" destOrd="0" presId="urn:microsoft.com/office/officeart/2005/8/layout/list1"/>
    <dgm:cxn modelId="{1823BFF2-BED3-41AD-94CD-0F692539A0E7}" type="presParOf" srcId="{8C39FED4-8F59-4670-AD35-1963EB80E07B}" destId="{D90ED417-C1FD-4F5D-A590-4153928199F1}" srcOrd="3" destOrd="0" presId="urn:microsoft.com/office/officeart/2005/8/layout/list1"/>
    <dgm:cxn modelId="{7B365958-0B44-4A7B-8394-09EF456DF143}" type="presParOf" srcId="{8C39FED4-8F59-4670-AD35-1963EB80E07B}" destId="{369EECFA-7A56-45CF-BA1D-A559D5503148}" srcOrd="4" destOrd="0" presId="urn:microsoft.com/office/officeart/2005/8/layout/list1"/>
    <dgm:cxn modelId="{E86D28EB-20C7-4DFB-A49D-04977204A71B}" type="presParOf" srcId="{369EECFA-7A56-45CF-BA1D-A559D5503148}" destId="{889857A7-9A21-4D74-9CED-7833DED693FF}" srcOrd="0" destOrd="4" presId="urn:microsoft.com/office/officeart/2005/8/layout/list1"/>
    <dgm:cxn modelId="{05B2F87D-426F-4835-8679-3156B9907CAA}" type="presOf" srcId="{24639B83-9B20-4D3D-AA46-3C6032267DC9}" destId="{889857A7-9A21-4D74-9CED-7833DED693FF}" srcOrd="0" destOrd="0" presId="urn:microsoft.com/office/officeart/2005/8/layout/list1"/>
    <dgm:cxn modelId="{FA7C03C4-057D-4F08-9A3F-3051ECC11A4D}" type="presParOf" srcId="{369EECFA-7A56-45CF-BA1D-A559D5503148}" destId="{514AA53F-1BD5-4C90-B7BB-DAE008F334C5}" srcOrd="1" destOrd="4" presId="urn:microsoft.com/office/officeart/2005/8/layout/list1"/>
    <dgm:cxn modelId="{EE37D689-5817-46D0-B0AB-0A95C607B31D}" type="presOf" srcId="{24639B83-9B20-4D3D-AA46-3C6032267DC9}" destId="{514AA53F-1BD5-4C90-B7BB-DAE008F334C5}" srcOrd="0" destOrd="0" presId="urn:microsoft.com/office/officeart/2005/8/layout/list1"/>
    <dgm:cxn modelId="{647FCB38-EADA-42B5-887C-EBE78B0B2B77}" type="presParOf" srcId="{8C39FED4-8F59-4670-AD35-1963EB80E07B}" destId="{8EA7316A-4CC4-4777-A80D-AEF87C287953}" srcOrd="5" destOrd="0" presId="urn:microsoft.com/office/officeart/2005/8/layout/list1"/>
    <dgm:cxn modelId="{3E2C263B-F330-44D8-8387-E009E330D888}" type="presParOf" srcId="{8C39FED4-8F59-4670-AD35-1963EB80E07B}" destId="{9310731C-DCCB-4BF3-890F-46583D8764E9}" srcOrd="6" destOrd="0" presId="urn:microsoft.com/office/officeart/2005/8/layout/list1"/>
    <dgm:cxn modelId="{ED47C96B-B09B-48D9-836F-47E389678351}" type="presOf" srcId="{48958804-BC7A-4EB8-9246-862824933C9E}" destId="{9310731C-DCCB-4BF3-890F-46583D8764E9}" srcOrd="0" destOrd="0" presId="urn:microsoft.com/office/officeart/2005/8/layout/list1"/>
    <dgm:cxn modelId="{486CFAAB-FCE0-4AD0-BA35-52B7DB200E10}" type="presOf" srcId="{404B2512-161D-444D-A068-4C08DB1F8C2D}" destId="{9310731C-DCCB-4BF3-890F-46583D8764E9}" srcOrd="0" destOrd="1" presId="urn:microsoft.com/office/officeart/2005/8/layout/list1"/>
    <dgm:cxn modelId="{BD8F1240-2DDF-40C6-8919-38FD81F13D6E}" type="presParOf" srcId="{8C39FED4-8F59-4670-AD35-1963EB80E07B}" destId="{EB0EE045-13A3-40C9-9402-EEDF71BBAE08}" srcOrd="7" destOrd="0" presId="urn:microsoft.com/office/officeart/2005/8/layout/list1"/>
    <dgm:cxn modelId="{2A3982DE-F3BD-4386-9A73-AD061CEAF21E}" type="presParOf" srcId="{8C39FED4-8F59-4670-AD35-1963EB80E07B}" destId="{E0B2F756-B757-4CF4-BFDC-A1E3E742C8EB}" srcOrd="8" destOrd="0" presId="urn:microsoft.com/office/officeart/2005/8/layout/list1"/>
    <dgm:cxn modelId="{D4A498CB-3446-40DB-8DAC-7D1A0AF3E227}" type="presParOf" srcId="{E0B2F756-B757-4CF4-BFDC-A1E3E742C8EB}" destId="{7807ADC2-4816-4CD6-BD56-F7CBCD2AAD09}" srcOrd="0" destOrd="8" presId="urn:microsoft.com/office/officeart/2005/8/layout/list1"/>
    <dgm:cxn modelId="{2DF02B13-9870-43E8-8780-B984E2DBEFF4}" type="presOf" srcId="{F538E856-06E8-4F6B-9416-D7CA2F80A2D1}" destId="{7807ADC2-4816-4CD6-BD56-F7CBCD2AAD09}" srcOrd="0" destOrd="0" presId="urn:microsoft.com/office/officeart/2005/8/layout/list1"/>
    <dgm:cxn modelId="{454B0A92-BB19-49E0-A2C5-3A2F145DEE55}" type="presParOf" srcId="{E0B2F756-B757-4CF4-BFDC-A1E3E742C8EB}" destId="{A9A17EA8-F8A2-4709-83B9-210D53DE9BCA}" srcOrd="1" destOrd="8" presId="urn:microsoft.com/office/officeart/2005/8/layout/list1"/>
    <dgm:cxn modelId="{B1959A12-6E3B-4CD5-8B7C-8821CF60BE6C}" type="presOf" srcId="{F538E856-06E8-4F6B-9416-D7CA2F80A2D1}" destId="{A9A17EA8-F8A2-4709-83B9-210D53DE9BCA}" srcOrd="0" destOrd="0" presId="urn:microsoft.com/office/officeart/2005/8/layout/list1"/>
    <dgm:cxn modelId="{8CD0A504-0AC5-40E3-B461-B5AE012CA4F3}" type="presParOf" srcId="{8C39FED4-8F59-4670-AD35-1963EB80E07B}" destId="{429C0473-302F-44D5-BAFE-782DBF4880EB}" srcOrd="9" destOrd="0" presId="urn:microsoft.com/office/officeart/2005/8/layout/list1"/>
    <dgm:cxn modelId="{7B86843A-8776-4C90-821B-2E4917B5ABC7}" type="presParOf" srcId="{8C39FED4-8F59-4670-AD35-1963EB80E07B}" destId="{ADE2CD3A-D477-402D-9F4E-4BDE1865DADC}" srcOrd="10" destOrd="0" presId="urn:microsoft.com/office/officeart/2005/8/layout/list1"/>
    <dgm:cxn modelId="{B8FBD810-8828-486F-BD47-71E381C26C32}" type="presOf" srcId="{EE6B1058-1D66-4F4F-9D9C-8C98B6CB3E75}" destId="{ADE2CD3A-D477-402D-9F4E-4BDE1865DADC}" srcOrd="0" destOrd="0" presId="urn:microsoft.com/office/officeart/2005/8/layout/list1"/>
    <dgm:cxn modelId="{8FD2AA8A-6F66-46ED-B0E4-526855E2C815}" type="presOf" srcId="{C1C4DD6D-40D3-4D48-BF31-D9C317DF2C99}" destId="{ADE2CD3A-D477-402D-9F4E-4BDE1865DADC}" srcOrd="0" destOrd="1"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B6A420-6DD2-4E58-B5E1-3BAEFB594882}" type="doc">
      <dgm:prSet loTypeId="urn:microsoft.com/office/officeart/2005/8/layout/vList3#1" loCatId="list" qsTypeId="urn:microsoft.com/office/officeart/2005/8/quickstyle/3d3" qsCatId="3D" csTypeId="urn:microsoft.com/office/officeart/2005/8/colors/accent3_1" csCatId="accent3" phldr="1"/>
      <dgm:spPr/>
      <dgm:t>
        <a:bodyPr/>
        <a:lstStyle/>
        <a:p>
          <a:endParaRPr lang="zh-CN" altLang="en-US"/>
        </a:p>
      </dgm:t>
    </dgm:pt>
    <dgm:pt modelId="{108ADD9C-66DB-45F3-84CC-A4BDB494AF19}">
      <dgm:prSet phldrT="[文本]" phldr="0" custT="1"/>
      <dgm:spPr/>
      <dgm:t>
        <a:bodyPr vert="horz" wrap="square"/>
        <a:p>
          <a:pPr>
            <a:lnSpc>
              <a:spcPct val="90000"/>
            </a:lnSpc>
            <a:spcBef>
              <a:spcPct val="0"/>
            </a:spcBef>
            <a:spcAft>
              <a:spcPct val="35000"/>
            </a:spcAft>
          </a:pPr>
          <a:r>
            <a:rPr lang="zh-CN" altLang="en-US" sz="2800" b="1" smtClean="0">
              <a:ea typeface="微软雅黑" panose="020B0503020204020204" pitchFamily="34" charset="-122"/>
            </a:rPr>
            <a:t>一、学习运动是必要的</a:t>
          </a:r>
          <a:r>
            <a:rPr lang="zh-CN" altLang="en-US" sz="2800" b="1" dirty="0">
              <a:ea typeface="微软雅黑" panose="020B0503020204020204" pitchFamily="34" charset="-122"/>
            </a:rPr>
            <a:t/>
          </a:r>
          <a:endParaRPr lang="zh-CN" altLang="en-US" sz="2800" b="1" dirty="0">
            <a:ea typeface="微软雅黑" panose="020B0503020204020204" pitchFamily="34" charset="-122"/>
          </a:endParaRPr>
        </a:p>
      </dgm:t>
    </dgm:pt>
    <dgm:pt modelId="{C34403A4-F918-46E9-8FBC-E787D51CC40C}" cxnId="{C1290769-D58D-4163-AFB4-1D04E9A0CA44}" type="parTrans">
      <dgm:prSet/>
      <dgm:spPr/>
      <dgm:t>
        <a:bodyPr/>
        <a:lstStyle/>
        <a:p>
          <a:endParaRPr lang="zh-CN" altLang="en-US">
            <a:solidFill>
              <a:schemeClr val="tx1"/>
            </a:solidFill>
          </a:endParaRPr>
        </a:p>
      </dgm:t>
    </dgm:pt>
    <dgm:pt modelId="{E5B71B0B-8D0F-4C03-A9DB-2A7D7B7F8B64}" cxnId="{C1290769-D58D-4163-AFB4-1D04E9A0CA44}" type="sibTrans">
      <dgm:prSet/>
      <dgm:spPr/>
      <dgm:t>
        <a:bodyPr/>
        <a:lstStyle/>
        <a:p>
          <a:endParaRPr lang="zh-CN" altLang="en-US">
            <a:solidFill>
              <a:schemeClr val="tx1"/>
            </a:solidFill>
          </a:endParaRPr>
        </a:p>
      </dgm:t>
    </dgm:pt>
    <dgm:pt modelId="{FFE2FBEE-264D-46E2-B202-0A6588411120}">
      <dgm:prSet phldr="0" custT="1"/>
      <dgm:spPr/>
      <dgm:t>
        <a:bodyPr vert="horz" wrap="square"/>
        <a:p>
          <a:pPr>
            <a:lnSpc>
              <a:spcPct val="100000"/>
            </a:lnSpc>
            <a:spcBef>
              <a:spcPct val="0"/>
            </a:spcBef>
            <a:spcAft>
              <a:spcPts val="0"/>
            </a:spcAft>
          </a:pPr>
          <a:r>
            <a:rPr lang="zh-CN" altLang="en-US" sz="2400" b="0" smtClean="0">
              <a:latin typeface="微软雅黑" panose="020B0503020204020204" pitchFamily="34" charset="-122"/>
              <a:ea typeface="微软雅黑" panose="020B0503020204020204" pitchFamily="34" charset="-122"/>
            </a:rPr>
            <a:t>人不通古今，马牛而襟裾</a:t>
          </a:r>
          <a:r>
            <a:rPr lang="zh-CN" altLang="en-US" sz="2400" b="0" dirty="0">
              <a:latin typeface="微软雅黑" panose="020B0503020204020204" pitchFamily="34" charset="-122"/>
              <a:ea typeface="微软雅黑" panose="020B0503020204020204" pitchFamily="34" charset="-122"/>
            </a:rPr>
            <a:t/>
          </a:r>
          <a:endParaRPr lang="zh-CN" altLang="en-US" sz="2400" b="0" dirty="0">
            <a:latin typeface="微软雅黑" panose="020B0503020204020204" pitchFamily="34" charset="-122"/>
            <a:ea typeface="微软雅黑" panose="020B0503020204020204" pitchFamily="34" charset="-122"/>
          </a:endParaRPr>
        </a:p>
      </dgm:t>
    </dgm:pt>
    <dgm:pt modelId="{B1DE222A-254F-42A9-A09F-810DC892B526}" cxnId="{E94657DB-D03F-4219-B0F8-379C3499A85A}" type="parTrans">
      <dgm:prSet/>
      <dgm:spPr/>
    </dgm:pt>
    <dgm:pt modelId="{B5B03F75-0583-4174-BD5C-DC3AD61E14E9}" cxnId="{E94657DB-D03F-4219-B0F8-379C3499A85A}" type="sibTrans">
      <dgm:prSet/>
      <dgm:spPr/>
    </dgm:pt>
    <dgm:pt modelId="{F661C697-DED1-4B1A-AB09-7D5376AAF30D}">
      <dgm:prSet phldr="0" custT="1"/>
      <dgm:spPr/>
      <dgm:t>
        <a:bodyPr vert="horz" wrap="square"/>
        <a:p>
          <a:pPr>
            <a:lnSpc>
              <a:spcPct val="100000"/>
            </a:lnSpc>
            <a:spcBef>
              <a:spcPct val="0"/>
            </a:spcBef>
            <a:spcAft>
              <a:spcPts val="0"/>
            </a:spcAft>
          </a:pPr>
          <a:r>
            <a:rPr lang="zh-CN" altLang="en-US" sz="2400" b="0" smtClean="0">
              <a:latin typeface="微软雅黑" panose="020B0503020204020204" pitchFamily="34" charset="-122"/>
              <a:ea typeface="微软雅黑" panose="020B0503020204020204" pitchFamily="34" charset="-122"/>
            </a:rPr>
            <a:t>本领恐慌。</a:t>
          </a:r>
          <a:r>
            <a:rPr lang="zh-CN" altLang="en-US" sz="2400" b="0" dirty="0" smtClean="0">
              <a:latin typeface="微软雅黑" panose="020B0503020204020204" pitchFamily="34" charset="-122"/>
              <a:ea typeface="微软雅黑" panose="020B0503020204020204" pitchFamily="34" charset="-122"/>
            </a:rPr>
            <a:t/>
          </a:r>
          <a:endParaRPr lang="zh-CN" altLang="en-US" sz="2400" b="0" dirty="0" smtClean="0">
            <a:latin typeface="微软雅黑" panose="020B0503020204020204" pitchFamily="34" charset="-122"/>
            <a:ea typeface="微软雅黑" panose="020B0503020204020204" pitchFamily="34" charset="-122"/>
          </a:endParaRPr>
        </a:p>
      </dgm:t>
    </dgm:pt>
    <dgm:pt modelId="{A5E07BB4-2739-4730-A12C-8F834A03B319}" cxnId="{F307EB43-4BF5-4BAF-803F-370034C4D586}" type="parTrans">
      <dgm:prSet/>
      <dgm:spPr/>
    </dgm:pt>
    <dgm:pt modelId="{0241A716-D5D7-4A21-8FC1-63FEF341E9E5}" cxnId="{F307EB43-4BF5-4BAF-803F-370034C4D586}" type="sibTrans">
      <dgm:prSet/>
      <dgm:spPr/>
    </dgm:pt>
    <dgm:pt modelId="{56840D69-BDE8-43C6-9335-5E0C78215610}">
      <dgm:prSet phldrT="[文本]" phldr="0" custT="1"/>
      <dgm:spPr/>
      <dgm:t>
        <a:bodyPr vert="horz" wrap="square"/>
        <a:p>
          <a:pPr>
            <a:lnSpc>
              <a:spcPct val="90000"/>
            </a:lnSpc>
            <a:spcBef>
              <a:spcPct val="0"/>
            </a:spcBef>
            <a:spcAft>
              <a:spcPct val="35000"/>
            </a:spcAft>
          </a:pPr>
          <a:r>
            <a:rPr lang="zh-CN" altLang="en-US" sz="2800" b="1" smtClean="0">
              <a:ea typeface="微软雅黑" panose="020B0503020204020204" pitchFamily="34" charset="-122"/>
            </a:rPr>
            <a:t>二、学习运动是可能的</a:t>
          </a:r>
          <a:r>
            <a:rPr lang="zh-CN" altLang="en-US" sz="2800" b="1" dirty="0">
              <a:ea typeface="微软雅黑" panose="020B0503020204020204" pitchFamily="34" charset="-122"/>
            </a:rPr>
            <a:t/>
          </a:r>
          <a:endParaRPr lang="zh-CN" altLang="en-US" sz="2800" b="1" dirty="0">
            <a:ea typeface="微软雅黑" panose="020B0503020204020204" pitchFamily="34" charset="-122"/>
          </a:endParaRPr>
        </a:p>
      </dgm:t>
    </dgm:pt>
    <dgm:pt modelId="{20E8619F-0315-426F-AC91-36741A0FB8E4}" cxnId="{D0F54F52-0488-459B-975C-CBFB75A743C9}" type="parTrans">
      <dgm:prSet/>
      <dgm:spPr/>
      <dgm:t>
        <a:bodyPr/>
        <a:lstStyle/>
        <a:p>
          <a:endParaRPr lang="zh-CN" altLang="en-US">
            <a:solidFill>
              <a:schemeClr val="tx1"/>
            </a:solidFill>
          </a:endParaRPr>
        </a:p>
      </dgm:t>
    </dgm:pt>
    <dgm:pt modelId="{60574D5F-6EF0-495A-BDFC-309C793D93F7}" cxnId="{D0F54F52-0488-459B-975C-CBFB75A743C9}" type="sibTrans">
      <dgm:prSet/>
      <dgm:spPr/>
      <dgm:t>
        <a:bodyPr/>
        <a:lstStyle/>
        <a:p>
          <a:endParaRPr lang="zh-CN" altLang="en-US">
            <a:solidFill>
              <a:schemeClr val="tx1"/>
            </a:solidFill>
          </a:endParaRPr>
        </a:p>
      </dgm:t>
    </dgm:pt>
    <dgm:pt modelId="{32F24567-C4FF-415B-AC20-C433AB564599}">
      <dgm:prSet phldr="0" custT="1"/>
      <dgm:spPr/>
      <dgm:t>
        <a:bodyPr vert="horz" wrap="square"/>
        <a:p>
          <a:pPr>
            <a:lnSpc>
              <a:spcPct val="100000"/>
            </a:lnSpc>
            <a:spcBef>
              <a:spcPct val="0"/>
            </a:spcBef>
            <a:spcAft>
              <a:spcPts val="0"/>
            </a:spcAft>
          </a:pPr>
          <a:r>
            <a:rPr lang="zh-CN" altLang="en-US" sz="2400" b="0" smtClean="0">
              <a:latin typeface="微软雅黑" panose="020B0503020204020204" pitchFamily="34" charset="-122"/>
              <a:ea typeface="微软雅黑" panose="020B0503020204020204" pitchFamily="34" charset="-122"/>
            </a:rPr>
            <a:t>“没有功夫”，用“挤”来对付忙</a:t>
          </a:r>
          <a:r>
            <a:rPr lang="zh-CN" altLang="en-US" sz="2400" b="0" dirty="0" smtClean="0">
              <a:latin typeface="微软雅黑" panose="020B0503020204020204" pitchFamily="34" charset="-122"/>
              <a:ea typeface="微软雅黑" panose="020B0503020204020204" pitchFamily="34" charset="-122"/>
            </a:rPr>
            <a:t/>
          </a:r>
          <a:endParaRPr lang="zh-CN" altLang="en-US" sz="2400" b="0" dirty="0" smtClean="0">
            <a:latin typeface="微软雅黑" panose="020B0503020204020204" pitchFamily="34" charset="-122"/>
            <a:ea typeface="微软雅黑" panose="020B0503020204020204" pitchFamily="34" charset="-122"/>
          </a:endParaRPr>
        </a:p>
      </dgm:t>
    </dgm:pt>
    <dgm:pt modelId="{A9FC6E10-60E4-4BE0-8D34-137E7BC1012B}" cxnId="{20BFF4BD-4D46-40E0-AF23-AAB89AC0ED89}" type="parTrans">
      <dgm:prSet/>
      <dgm:spPr/>
    </dgm:pt>
    <dgm:pt modelId="{2F54A456-FBD3-4008-86A4-076FD2954AD0}" cxnId="{20BFF4BD-4D46-40E0-AF23-AAB89AC0ED89}" type="sibTrans">
      <dgm:prSet/>
      <dgm:spPr/>
    </dgm:pt>
    <dgm:pt modelId="{B03521A4-5DFC-4F14-8AF3-119D5B1C445F}" type="pres">
      <dgm:prSet presAssocID="{B0B6A420-6DD2-4E58-B5E1-3BAEFB594882}" presName="linearFlow" presStyleCnt="0">
        <dgm:presLayoutVars>
          <dgm:dir/>
          <dgm:resizeHandles val="exact"/>
        </dgm:presLayoutVars>
      </dgm:prSet>
      <dgm:spPr/>
      <dgm:t>
        <a:bodyPr/>
        <a:lstStyle/>
        <a:p>
          <a:endParaRPr lang="zh-CN" altLang="en-US"/>
        </a:p>
      </dgm:t>
    </dgm:pt>
    <dgm:pt modelId="{4229D0A9-848D-4A21-A769-E6A4FC849D43}" type="pres">
      <dgm:prSet presAssocID="{108ADD9C-66DB-45F3-84CC-A4BDB494AF19}" presName="composite" presStyleCnt="0"/>
      <dgm:spPr/>
      <dgm:t>
        <a:bodyPr/>
        <a:lstStyle/>
        <a:p>
          <a:endParaRPr lang="zh-CN" altLang="en-US"/>
        </a:p>
      </dgm:t>
    </dgm:pt>
    <dgm:pt modelId="{8344E00F-0717-4AD3-9DC4-C761C087920E}" type="pres">
      <dgm:prSet presAssocID="{108ADD9C-66DB-45F3-84CC-A4BDB494AF19}" presName="imgShp" presStyleLbl="fgImgPlace1" presStyleIdx="0" presStyleCnt="2" custScaleX="87274" custScaleY="80828" custLinFactNeighborX="1708" custLinFactNeighborY="-139"/>
      <dgm:spPr>
        <a:blipFill>
          <a:blip xmlns:r="http://schemas.openxmlformats.org/officeDocument/2006/relationships" r:embed="rId1"/>
          <a:stretch>
            <a:fillRect/>
          </a:stretch>
        </a:blipFill>
      </dgm:spPr>
      <dgm:t>
        <a:bodyPr/>
        <a:lstStyle/>
        <a:p>
          <a:endParaRPr lang="zh-CN" altLang="en-US"/>
        </a:p>
      </dgm:t>
    </dgm:pt>
    <dgm:pt modelId="{98BF1648-540D-4C6E-87A0-B0A10D29CD90}" type="pres">
      <dgm:prSet presAssocID="{108ADD9C-66DB-45F3-84CC-A4BDB494AF19}" presName="txShp" presStyleLbl="node1" presStyleIdx="0" presStyleCnt="2" custScaleX="92721" custScaleY="75810" custLinFactNeighborX="11076" custLinFactNeighborY="-3243">
        <dgm:presLayoutVars>
          <dgm:bulletEnabled val="1"/>
        </dgm:presLayoutVars>
      </dgm:prSet>
      <dgm:spPr/>
      <dgm:t>
        <a:bodyPr/>
        <a:lstStyle/>
        <a:p>
          <a:endParaRPr lang="zh-CN" altLang="en-US"/>
        </a:p>
      </dgm:t>
    </dgm:pt>
    <dgm:pt modelId="{3F6FBCC2-E965-49FA-8B29-F199B1388394}" type="pres">
      <dgm:prSet presAssocID="{E5B71B0B-8D0F-4C03-A9DB-2A7D7B7F8B64}" presName="spacing" presStyleCnt="0"/>
      <dgm:spPr/>
      <dgm:t>
        <a:bodyPr/>
        <a:lstStyle/>
        <a:p>
          <a:endParaRPr lang="zh-CN" altLang="en-US"/>
        </a:p>
      </dgm:t>
    </dgm:pt>
    <dgm:pt modelId="{00E5B1FC-3EAE-4125-B6EB-52EEF9104DA5}" type="pres">
      <dgm:prSet presAssocID="{56840D69-BDE8-43C6-9335-5E0C78215610}" presName="composite" presStyleCnt="0"/>
      <dgm:spPr/>
      <dgm:t>
        <a:bodyPr/>
        <a:lstStyle/>
        <a:p>
          <a:endParaRPr lang="zh-CN" altLang="en-US"/>
        </a:p>
      </dgm:t>
    </dgm:pt>
    <dgm:pt modelId="{A56AF153-E01F-47E2-843F-E7A2C2C93268}" type="pres">
      <dgm:prSet presAssocID="{56840D69-BDE8-43C6-9335-5E0C78215610}" presName="imgShp" presStyleLbl="fgImgPlace1" presStyleIdx="1" presStyleCnt="2" custScaleX="97904" custScaleY="101662" custLinFactNeighborX="8117" custLinFactNeighborY="-7598"/>
      <dgm:spPr>
        <a:blipFill rotWithShape="0">
          <a:blip xmlns:r="http://schemas.openxmlformats.org/officeDocument/2006/relationships" r:embed="rId2">
            <a:duotone>
              <a:schemeClr val="accent3">
                <a:hueOff val="0"/>
                <a:satOff val="0"/>
                <a:lumOff val="0"/>
                <a:alphaOff val="0"/>
                <a:shade val="20000"/>
                <a:satMod val="200000"/>
              </a:schemeClr>
              <a:schemeClr val="accent3">
                <a:hueOff val="0"/>
                <a:satOff val="0"/>
                <a:lumOff val="0"/>
                <a:alphaOff val="0"/>
                <a:tint val="12000"/>
                <a:satMod val="190000"/>
              </a:schemeClr>
            </a:duotone>
          </a:blip>
          <a:stretch>
            <a:fillRect/>
          </a:stretch>
        </a:blipFill>
      </dgm:spPr>
      <dgm:t>
        <a:bodyPr/>
        <a:lstStyle/>
        <a:p>
          <a:endParaRPr lang="zh-CN" altLang="en-US"/>
        </a:p>
      </dgm:t>
    </dgm:pt>
    <dgm:pt modelId="{3882325F-76CB-49E9-950E-79F8A5D4133D}" type="pres">
      <dgm:prSet presAssocID="{56840D69-BDE8-43C6-9335-5E0C78215610}" presName="txShp" presStyleLbl="node1" presStyleIdx="1" presStyleCnt="2" custScaleX="100285" custScaleY="102068" custLinFactNeighborX="8891" custLinFactNeighborY="-6286">
        <dgm:presLayoutVars>
          <dgm:bulletEnabled val="1"/>
        </dgm:presLayoutVars>
      </dgm:prSet>
      <dgm:spPr/>
      <dgm:t>
        <a:bodyPr/>
        <a:lstStyle/>
        <a:p>
          <a:endParaRPr lang="zh-CN" altLang="en-US"/>
        </a:p>
      </dgm:t>
    </dgm:pt>
  </dgm:ptLst>
  <dgm:cxnLst>
    <dgm:cxn modelId="{C1290769-D58D-4163-AFB4-1D04E9A0CA44}" srcId="{B0B6A420-6DD2-4E58-B5E1-3BAEFB594882}" destId="{108ADD9C-66DB-45F3-84CC-A4BDB494AF19}" srcOrd="0" destOrd="0" parTransId="{C34403A4-F918-46E9-8FBC-E787D51CC40C}" sibTransId="{E5B71B0B-8D0F-4C03-A9DB-2A7D7B7F8B64}"/>
    <dgm:cxn modelId="{E94657DB-D03F-4219-B0F8-379C3499A85A}" srcId="{108ADD9C-66DB-45F3-84CC-A4BDB494AF19}" destId="{FFE2FBEE-264D-46E2-B202-0A6588411120}" srcOrd="0" destOrd="0" parTransId="{B1DE222A-254F-42A9-A09F-810DC892B526}" sibTransId="{B5B03F75-0583-4174-BD5C-DC3AD61E14E9}"/>
    <dgm:cxn modelId="{F307EB43-4BF5-4BAF-803F-370034C4D586}" srcId="{108ADD9C-66DB-45F3-84CC-A4BDB494AF19}" destId="{F661C697-DED1-4B1A-AB09-7D5376AAF30D}" srcOrd="1" destOrd="0" parTransId="{A5E07BB4-2739-4730-A12C-8F834A03B319}" sibTransId="{0241A716-D5D7-4A21-8FC1-63FEF341E9E5}"/>
    <dgm:cxn modelId="{D0F54F52-0488-459B-975C-CBFB75A743C9}" srcId="{B0B6A420-6DD2-4E58-B5E1-3BAEFB594882}" destId="{56840D69-BDE8-43C6-9335-5E0C78215610}" srcOrd="1" destOrd="0" parTransId="{20E8619F-0315-426F-AC91-36741A0FB8E4}" sibTransId="{60574D5F-6EF0-495A-BDFC-309C793D93F7}"/>
    <dgm:cxn modelId="{20BFF4BD-4D46-40E0-AF23-AAB89AC0ED89}" srcId="{56840D69-BDE8-43C6-9335-5E0C78215610}" destId="{32F24567-C4FF-415B-AC20-C433AB564599}" srcOrd="0" destOrd="1" parTransId="{A9FC6E10-60E4-4BE0-8D34-137E7BC1012B}" sibTransId="{2F54A456-FBD3-4008-86A4-076FD2954AD0}"/>
    <dgm:cxn modelId="{CE3AE0B7-5651-45F6-A555-FFA5CEADD3DD}" type="presOf" srcId="{B0B6A420-6DD2-4E58-B5E1-3BAEFB594882}" destId="{B03521A4-5DFC-4F14-8AF3-119D5B1C445F}" srcOrd="0" destOrd="0" presId="urn:microsoft.com/office/officeart/2005/8/layout/vList3#1"/>
    <dgm:cxn modelId="{6D944A67-7BBB-4F5A-85EE-38F689761C86}" type="presParOf" srcId="{B03521A4-5DFC-4F14-8AF3-119D5B1C445F}" destId="{4229D0A9-848D-4A21-A769-E6A4FC849D43}" srcOrd="0" destOrd="0" presId="urn:microsoft.com/office/officeart/2005/8/layout/vList3#1"/>
    <dgm:cxn modelId="{069208CE-01E8-4B14-B34F-BA7656144AF6}" type="presParOf" srcId="{4229D0A9-848D-4A21-A769-E6A4FC849D43}" destId="{8344E00F-0717-4AD3-9DC4-C761C087920E}" srcOrd="0" destOrd="0" presId="urn:microsoft.com/office/officeart/2005/8/layout/vList3#1"/>
    <dgm:cxn modelId="{6F00D73A-F082-4FDF-9DE6-5775BCB39E48}" type="presParOf" srcId="{4229D0A9-848D-4A21-A769-E6A4FC849D43}" destId="{98BF1648-540D-4C6E-87A0-B0A10D29CD90}" srcOrd="1" destOrd="0" presId="urn:microsoft.com/office/officeart/2005/8/layout/vList3#1"/>
    <dgm:cxn modelId="{A15826F4-0AEA-4B8C-B51F-965E3778FECD}" type="presOf" srcId="{108ADD9C-66DB-45F3-84CC-A4BDB494AF19}" destId="{98BF1648-540D-4C6E-87A0-B0A10D29CD90}" srcOrd="0" destOrd="0" presId="urn:microsoft.com/office/officeart/2005/8/layout/vList3#1"/>
    <dgm:cxn modelId="{EADCD29C-3274-4E3B-B099-A80BA10170C4}" type="presOf" srcId="{FFE2FBEE-264D-46E2-B202-0A6588411120}" destId="{98BF1648-540D-4C6E-87A0-B0A10D29CD90}" srcOrd="0" destOrd="1" presId="urn:microsoft.com/office/officeart/2005/8/layout/vList3#1"/>
    <dgm:cxn modelId="{C21237FB-6FCB-40D8-9B19-09CF4A328E9C}" type="presOf" srcId="{F661C697-DED1-4B1A-AB09-7D5376AAF30D}" destId="{98BF1648-540D-4C6E-87A0-B0A10D29CD90}" srcOrd="0" destOrd="2" presId="urn:microsoft.com/office/officeart/2005/8/layout/vList3#1"/>
    <dgm:cxn modelId="{D94FDD3D-D0C2-49EC-BF0B-7F0CAC58E542}" type="presParOf" srcId="{B03521A4-5DFC-4F14-8AF3-119D5B1C445F}" destId="{3F6FBCC2-E965-49FA-8B29-F199B1388394}" srcOrd="1" destOrd="0" presId="urn:microsoft.com/office/officeart/2005/8/layout/vList3#1"/>
    <dgm:cxn modelId="{A33D5474-208B-4281-B384-9F703F0709D8}" type="presOf" srcId="{E5B71B0B-8D0F-4C03-A9DB-2A7D7B7F8B64}" destId="{3F6FBCC2-E965-49FA-8B29-F199B1388394}" srcOrd="0" destOrd="0" presId="urn:microsoft.com/office/officeart/2005/8/layout/vList3#1"/>
    <dgm:cxn modelId="{618B144A-3CCA-4B5A-95DB-9FCDF2311962}" type="presParOf" srcId="{B03521A4-5DFC-4F14-8AF3-119D5B1C445F}" destId="{00E5B1FC-3EAE-4125-B6EB-52EEF9104DA5}" srcOrd="2" destOrd="0" presId="urn:microsoft.com/office/officeart/2005/8/layout/vList3#1"/>
    <dgm:cxn modelId="{5806CFC2-DFB1-4BC7-8774-6C05113CFDA2}" type="presParOf" srcId="{00E5B1FC-3EAE-4125-B6EB-52EEF9104DA5}" destId="{A56AF153-E01F-47E2-843F-E7A2C2C93268}" srcOrd="0" destOrd="2" presId="urn:microsoft.com/office/officeart/2005/8/layout/vList3#1"/>
    <dgm:cxn modelId="{AB5784DC-7B70-48E5-8516-07534A95C7F8}" type="presParOf" srcId="{00E5B1FC-3EAE-4125-B6EB-52EEF9104DA5}" destId="{3882325F-76CB-49E9-950E-79F8A5D4133D}" srcOrd="1" destOrd="2" presId="urn:microsoft.com/office/officeart/2005/8/layout/vList3#1"/>
    <dgm:cxn modelId="{D871A1C9-DD87-4736-B68F-0504481D961F}" type="presOf" srcId="{56840D69-BDE8-43C6-9335-5E0C78215610}" destId="{3882325F-76CB-49E9-950E-79F8A5D4133D}" srcOrd="0" destOrd="0" presId="urn:microsoft.com/office/officeart/2005/8/layout/vList3#1"/>
    <dgm:cxn modelId="{8C6E8D66-BD92-4142-93DD-020B3F02AA19}" type="presOf" srcId="{32F24567-C4FF-415B-AC20-C433AB564599}" destId="{3882325F-76CB-49E9-950E-79F8A5D4133D}" srcOrd="0" destOrd="1"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B6A420-6DD2-4E58-B5E1-3BAEFB594882}" type="doc">
      <dgm:prSet loTypeId="list" loCatId="list" qsTypeId="urn:microsoft.com/office/officeart/2005/8/quickstyle/3d3" qsCatId="3D" csTypeId="urn:microsoft.com/office/officeart/2005/8/colors/accent6_2" csCatId="accent6" phldr="1"/>
      <dgm:spPr/>
      <dgm:t>
        <a:bodyPr/>
        <a:lstStyle/>
        <a:p>
          <a:endParaRPr lang="zh-CN" altLang="en-US"/>
        </a:p>
      </dgm:t>
    </dgm:pt>
    <dgm:pt modelId="{E094A73F-BB72-4F98-97E8-84EA4EF438C4}">
      <dgm:prSet phldrT="[文本]" phldr="0" custT="1"/>
      <dgm:spPr>
        <a:solidFill>
          <a:srgbClr val="C00000"/>
        </a:solidFill>
      </dgm:spPr>
      <dgm:t>
        <a:bodyPr vert="horz" wrap="square"/>
        <a:p>
          <a:pPr>
            <a:lnSpc>
              <a:spcPct val="100000"/>
            </a:lnSpc>
            <a:spcBef>
              <a:spcPct val="0"/>
            </a:spcBef>
            <a:spcAft>
              <a:spcPct val="35000"/>
            </a:spcAft>
          </a:pPr>
          <a:r>
            <a:rPr lang="zh-CN" altLang="en-US" sz="2800" b="1" dirty="0" smtClean="0">
              <a:solidFill>
                <a:schemeClr val="bg1"/>
              </a:solidFill>
              <a:ea typeface="微软雅黑" panose="020B0503020204020204" pitchFamily="34" charset="-122"/>
            </a:rPr>
            <a:t>三、学习运动是会有成绩的</a:t>
          </a:r>
          <a:r>
            <a:rPr lang="zh-CN" altLang="en-US" sz="2800" b="1" dirty="0" smtClean="0">
              <a:solidFill>
                <a:schemeClr val="bg1"/>
              </a:solidFill>
              <a:ea typeface="微软雅黑" panose="020B0503020204020204" pitchFamily="34" charset="-122"/>
            </a:rPr>
            <a:t/>
          </a:r>
          <a:endParaRPr lang="zh-CN" altLang="en-US" sz="2800" b="1" dirty="0" smtClean="0">
            <a:solidFill>
              <a:schemeClr val="bg1"/>
            </a:solidFill>
            <a:ea typeface="微软雅黑" panose="020B0503020204020204" pitchFamily="34" charset="-122"/>
          </a:endParaRPr>
        </a:p>
      </dgm:t>
    </dgm:pt>
    <dgm:pt modelId="{6DCA453D-551A-45CB-AC43-745226484CF5}" cxnId="{FE37B34B-B5ED-4AC2-9C95-82FA246EC48D}" type="parTrans">
      <dgm:prSet/>
      <dgm:spPr/>
      <dgm:t>
        <a:bodyPr/>
        <a:lstStyle/>
        <a:p>
          <a:endParaRPr lang="zh-CN" altLang="en-US">
            <a:solidFill>
              <a:srgbClr val="FFFF00"/>
            </a:solidFill>
          </a:endParaRPr>
        </a:p>
      </dgm:t>
    </dgm:pt>
    <dgm:pt modelId="{BBC9E61D-AAD0-4B4B-BC13-11B8BC3D35C7}" cxnId="{FE37B34B-B5ED-4AC2-9C95-82FA246EC48D}" type="sibTrans">
      <dgm:prSet/>
      <dgm:spPr/>
      <dgm:t>
        <a:bodyPr/>
        <a:lstStyle/>
        <a:p>
          <a:endParaRPr lang="zh-CN" altLang="en-US">
            <a:solidFill>
              <a:srgbClr val="FFFF00"/>
            </a:solidFill>
          </a:endParaRPr>
        </a:p>
      </dgm:t>
    </dgm:pt>
    <dgm:pt modelId="{D0CACA0D-2D6F-4F34-B54B-C7982919A2C8}">
      <dgm:prSet phldr="0" custT="1"/>
      <dgm:spPr/>
      <dgm:t>
        <a:bodyPr vert="horz" wrap="square"/>
        <a:p>
          <a:pPr>
            <a:lnSpc>
              <a:spcPct val="100000"/>
            </a:lnSpc>
            <a:spcBef>
              <a:spcPct val="0"/>
            </a:spcBef>
            <a:spcAft>
              <a:spcPct val="15000"/>
            </a:spcAft>
          </a:pPr>
          <a:r>
            <a:rPr lang="zh-CN" altLang="en-US" sz="2400" b="0" dirty="0" smtClean="0">
              <a:solidFill>
                <a:schemeClr val="bg1"/>
              </a:solidFill>
              <a:latin typeface="微软雅黑" panose="020B0503020204020204" pitchFamily="34" charset="-122"/>
              <a:ea typeface="微软雅黑" panose="020B0503020204020204" pitchFamily="34" charset="-122"/>
            </a:rPr>
            <a:t>人到五十五，才是出山虎”。</a:t>
          </a:r>
          <a:r>
            <a:rPr lang="zh-CN" altLang="en-US" sz="2400" b="0" dirty="0" smtClean="0">
              <a:solidFill>
                <a:schemeClr val="bg1"/>
              </a:solidFill>
              <a:latin typeface="微软雅黑" panose="020B0503020204020204" pitchFamily="34" charset="-122"/>
              <a:ea typeface="微软雅黑" panose="020B0503020204020204" pitchFamily="34" charset="-122"/>
            </a:rPr>
            <a:t/>
          </a:r>
          <a:endParaRPr lang="zh-CN" altLang="en-US" sz="2400" b="0" dirty="0" smtClean="0">
            <a:solidFill>
              <a:schemeClr val="bg1"/>
            </a:solidFill>
            <a:latin typeface="微软雅黑" panose="020B0503020204020204" pitchFamily="34" charset="-122"/>
            <a:ea typeface="微软雅黑" panose="020B0503020204020204" pitchFamily="34" charset="-122"/>
          </a:endParaRPr>
        </a:p>
      </dgm:t>
    </dgm:pt>
    <dgm:pt modelId="{872A1C53-BABD-4AFC-A161-FD59DBF5D5BD}" cxnId="{5BC208EF-535A-4F07-8DEE-8C747FF839A3}" type="parTrans">
      <dgm:prSet/>
      <dgm:spPr/>
    </dgm:pt>
    <dgm:pt modelId="{B01ED0C3-D9FB-41E4-B033-B887F71E4424}" cxnId="{5BC208EF-535A-4F07-8DEE-8C747FF839A3}" type="sibTrans">
      <dgm:prSet/>
      <dgm:spPr/>
    </dgm:pt>
    <dgm:pt modelId="{5CD0EA4D-AA02-4C04-AEAE-D522F9B1EFB4}">
      <dgm:prSet phldrT="[文本]" phldr="0" custT="1"/>
      <dgm:spPr>
        <a:solidFill>
          <a:srgbClr val="C00000"/>
        </a:solidFill>
      </dgm:spPr>
      <dgm:t>
        <a:bodyPr vert="horz" wrap="square"/>
        <a:p>
          <a:pPr algn="l" defTabSz="622300">
            <a:lnSpc>
              <a:spcPct val="90000"/>
            </a:lnSpc>
            <a:spcBef>
              <a:spcPct val="0"/>
            </a:spcBef>
            <a:spcAft>
              <a:spcPct val="35000"/>
            </a:spcAft>
          </a:pPr>
          <a:r>
            <a:rPr lang="zh-CN" altLang="en-US" sz="2400" b="1" dirty="0" smtClean="0">
              <a:solidFill>
                <a:schemeClr val="bg1"/>
              </a:solidFill>
              <a:latin typeface="微软雅黑" panose="020B0503020204020204" pitchFamily="34" charset="-122"/>
              <a:ea typeface="微软雅黑" panose="020B0503020204020204" pitchFamily="34" charset="-122"/>
            </a:rPr>
            <a:t>四、学习应该学到底</a:t>
          </a:r>
          <a:r>
            <a:rPr lang="en-US" altLang="zh-CN" sz="2400" b="1" dirty="0" smtClean="0">
              <a:solidFill>
                <a:schemeClr val="bg1"/>
              </a:solidFill>
              <a:latin typeface="微软雅黑" panose="020B0503020204020204" pitchFamily="34" charset="-122"/>
              <a:ea typeface="微软雅黑" panose="020B0503020204020204" pitchFamily="34" charset="-122"/>
            </a:rPr>
            <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marR="0" algn="l" defTabSz="914400" eaLnBrk="1" fontAlgn="auto" latinLnBrk="0" hangingPunct="1">
            <a:lnSpc>
              <a:spcPct val="100000"/>
            </a:lnSpc>
            <a:spcBef>
              <a:spcPts val="0"/>
            </a:spcBef>
            <a:spcAft>
              <a:spcPts val="0"/>
            </a:spcAft>
            <a:buClrTx/>
            <a:buSzTx/>
            <a:buFontTx/>
          </a:pPr>
          <a:r>
            <a:rPr lang="zh-CN" altLang="en-US" sz="2000" b="0" dirty="0" smtClean="0">
              <a:solidFill>
                <a:schemeClr val="bg1"/>
              </a:solidFill>
              <a:latin typeface="微软雅黑" panose="020B0503020204020204" pitchFamily="34" charset="-122"/>
              <a:ea typeface="微软雅黑" panose="020B0503020204020204" pitchFamily="34" charset="-122"/>
            </a:rPr>
            <a:t>学习的最大敌人是不到“底”。</a:t>
          </a:r>
          <a:r>
            <a:rPr lang="en-US" altLang="zh-CN" sz="2000" b="0" dirty="0" smtClean="0">
              <a:solidFill>
                <a:schemeClr val="bg1"/>
              </a:solidFill>
              <a:latin typeface="微软雅黑" panose="020B0503020204020204" pitchFamily="34" charset="-122"/>
              <a:ea typeface="微软雅黑" panose="020B0503020204020204" pitchFamily="34" charset="-122"/>
            </a:rPr>
            <a:t/>
          </a:r>
          <a:endParaRPr lang="en-US" altLang="zh-CN" sz="2000" b="0" dirty="0" smtClean="0">
            <a:solidFill>
              <a:schemeClr val="bg1"/>
            </a:solidFill>
            <a:latin typeface="微软雅黑" panose="020B0503020204020204" pitchFamily="34" charset="-122"/>
            <a:ea typeface="微软雅黑" panose="020B0503020204020204" pitchFamily="34" charset="-122"/>
          </a:endParaRPr>
        </a:p>
        <a:p>
          <a:pPr algn="l" defTabSz="622300">
            <a:lnSpc>
              <a:spcPct val="100000"/>
            </a:lnSpc>
            <a:spcBef>
              <a:spcPts val="0"/>
            </a:spcBef>
            <a:spcAft>
              <a:spcPts val="0"/>
            </a:spcAft>
          </a:pPr>
          <a:r>
            <a:rPr lang="zh-CN" altLang="en-US" sz="2000" b="0" dirty="0" smtClean="0">
              <a:solidFill>
                <a:schemeClr val="bg1"/>
              </a:solidFill>
              <a:latin typeface="微软雅黑" panose="020B0503020204020204" pitchFamily="34" charset="-122"/>
              <a:ea typeface="微软雅黑" panose="020B0503020204020204" pitchFamily="34" charset="-122"/>
            </a:rPr>
            <a:t>全党的同志研究学问都要学到底。要把全党变成一个大学校。</a:t>
          </a:r>
          <a:r>
            <a:rPr lang="zh-CN" altLang="en-US" sz="2000" b="0" dirty="0" smtClean="0">
              <a:solidFill>
                <a:schemeClr val="bg1"/>
              </a:solidFill>
              <a:latin typeface="微软雅黑" panose="020B0503020204020204" pitchFamily="34" charset="-122"/>
              <a:ea typeface="微软雅黑" panose="020B0503020204020204" pitchFamily="34" charset="-122"/>
            </a:rPr>
            <a:t/>
          </a:r>
          <a:endParaRPr lang="zh-CN" altLang="en-US" sz="2000" b="0" dirty="0" smtClean="0">
            <a:solidFill>
              <a:schemeClr val="bg1"/>
            </a:solidFill>
            <a:latin typeface="微软雅黑" panose="020B0503020204020204" pitchFamily="34" charset="-122"/>
            <a:ea typeface="微软雅黑" panose="020B0503020204020204" pitchFamily="34" charset="-122"/>
          </a:endParaRPr>
        </a:p>
      </dgm:t>
    </dgm:pt>
    <dgm:pt modelId="{DA89ECB7-43C9-4692-9477-66044EB15562}" cxnId="{9E3DEBB5-9ABB-4FD2-98C7-14CE1BCC0924}" type="parTrans">
      <dgm:prSet/>
      <dgm:spPr/>
      <dgm:t>
        <a:bodyPr/>
        <a:lstStyle/>
        <a:p>
          <a:endParaRPr lang="zh-CN" altLang="en-US">
            <a:solidFill>
              <a:srgbClr val="FFFF00"/>
            </a:solidFill>
          </a:endParaRPr>
        </a:p>
      </dgm:t>
    </dgm:pt>
    <dgm:pt modelId="{C50AE1C2-65A1-4938-B635-A2B361DEDAEF}" cxnId="{9E3DEBB5-9ABB-4FD2-98C7-14CE1BCC0924}" type="sibTrans">
      <dgm:prSet/>
      <dgm:spPr/>
      <dgm:t>
        <a:bodyPr/>
        <a:lstStyle/>
        <a:p>
          <a:endParaRPr lang="zh-CN" altLang="en-US">
            <a:solidFill>
              <a:srgbClr val="FFFF00"/>
            </a:solidFill>
          </a:endParaRPr>
        </a:p>
      </dgm:t>
    </dgm:pt>
    <dgm:pt modelId="{B03521A4-5DFC-4F14-8AF3-119D5B1C445F}" type="pres">
      <dgm:prSet presAssocID="{B0B6A420-6DD2-4E58-B5E1-3BAEFB594882}" presName="linearFlow" presStyleCnt="0">
        <dgm:presLayoutVars>
          <dgm:dir/>
          <dgm:resizeHandles val="exact"/>
        </dgm:presLayoutVars>
      </dgm:prSet>
      <dgm:spPr/>
      <dgm:t>
        <a:bodyPr/>
        <a:lstStyle/>
        <a:p>
          <a:endParaRPr lang="zh-CN" altLang="en-US"/>
        </a:p>
      </dgm:t>
    </dgm:pt>
    <dgm:pt modelId="{AC2E2FF3-C14E-4817-AB87-77674482D175}" type="pres">
      <dgm:prSet presAssocID="{E094A73F-BB72-4F98-97E8-84EA4EF438C4}" presName="composite" presStyleCnt="0"/>
      <dgm:spPr/>
    </dgm:pt>
    <dgm:pt modelId="{D24DF91E-C157-4E58-8CC5-31D2F36BAE3A}" type="pres">
      <dgm:prSet presAssocID="{E094A73F-BB72-4F98-97E8-84EA4EF438C4}" presName="imgShp" presStyleLbl="fgImgPlace1" presStyleIdx="0" presStyleCnt="2" custScaleX="108566" custScaleY="121462"/>
      <dgm:spPr>
        <a:blipFill rotWithShape="0">
          <a:blip xmlns:r="http://schemas.openxmlformats.org/officeDocument/2006/relationships" r:embed="rId1"/>
          <a:stretch>
            <a:fillRect/>
          </a:stretch>
        </a:blipFill>
      </dgm:spPr>
    </dgm:pt>
    <dgm:pt modelId="{50D86D27-E2BD-4885-8C1A-B18EADB88024}" type="pres">
      <dgm:prSet presAssocID="{E094A73F-BB72-4F98-97E8-84EA4EF438C4}" presName="txShp" presStyleLbl="node1" presStyleIdx="0" presStyleCnt="2" custScaleX="100160" custScaleY="166884">
        <dgm:presLayoutVars>
          <dgm:bulletEnabled val="1"/>
        </dgm:presLayoutVars>
      </dgm:prSet>
      <dgm:spPr/>
      <dgm:t>
        <a:bodyPr/>
        <a:lstStyle/>
        <a:p>
          <a:endParaRPr lang="zh-CN" altLang="en-US"/>
        </a:p>
      </dgm:t>
    </dgm:pt>
    <dgm:pt modelId="{6975D284-4932-4240-B5F2-07FBACDBF1CD}" type="pres">
      <dgm:prSet presAssocID="{BBC9E61D-AAD0-4B4B-BC13-11B8BC3D35C7}" presName="spacing" presStyleCnt="0"/>
      <dgm:spPr/>
    </dgm:pt>
    <dgm:pt modelId="{06559CEC-291C-48DB-89AA-39A2B706EB44}" type="pres">
      <dgm:prSet presAssocID="{5CD0EA4D-AA02-4C04-AEAE-D522F9B1EFB4}" presName="composite" presStyleCnt="0"/>
      <dgm:spPr/>
    </dgm:pt>
    <dgm:pt modelId="{09137B08-F829-474D-8E5F-FE6139CA9AB3}" type="pres">
      <dgm:prSet presAssocID="{5CD0EA4D-AA02-4C04-AEAE-D522F9B1EFB4}" presName="imgShp" presStyleLbl="fgImgPlace1" presStyleIdx="1" presStyleCnt="2" custScaleX="117434" custScaleY="121261"/>
      <dgm:spPr>
        <a:blipFill rotWithShape="0">
          <a:blip xmlns:r="http://schemas.openxmlformats.org/officeDocument/2006/relationships" r:embed="rId2"/>
          <a:stretch>
            <a:fillRect/>
          </a:stretch>
        </a:blipFill>
      </dgm:spPr>
      <dgm:t>
        <a:bodyPr/>
        <a:lstStyle/>
        <a:p>
          <a:endParaRPr lang="zh-CN" altLang="en-US"/>
        </a:p>
      </dgm:t>
    </dgm:pt>
    <dgm:pt modelId="{52A0DE91-27A8-4E47-9C69-617482CD7FCB}" type="pres">
      <dgm:prSet presAssocID="{5CD0EA4D-AA02-4C04-AEAE-D522F9B1EFB4}" presName="txShp" presStyleLbl="node1" presStyleIdx="1" presStyleCnt="2" custScaleY="162350" custLinFactNeighborX="-441" custLinFactNeighborY="-1726">
        <dgm:presLayoutVars>
          <dgm:bulletEnabled val="1"/>
        </dgm:presLayoutVars>
      </dgm:prSet>
      <dgm:spPr/>
      <dgm:t>
        <a:bodyPr/>
        <a:lstStyle/>
        <a:p>
          <a:endParaRPr lang="zh-CN" altLang="en-US"/>
        </a:p>
      </dgm:t>
    </dgm:pt>
  </dgm:ptLst>
  <dgm:cxnLst>
    <dgm:cxn modelId="{FE37B34B-B5ED-4AC2-9C95-82FA246EC48D}" srcId="{B0B6A420-6DD2-4E58-B5E1-3BAEFB594882}" destId="{E094A73F-BB72-4F98-97E8-84EA4EF438C4}" srcOrd="0" destOrd="0" parTransId="{6DCA453D-551A-45CB-AC43-745226484CF5}" sibTransId="{BBC9E61D-AAD0-4B4B-BC13-11B8BC3D35C7}"/>
    <dgm:cxn modelId="{5BC208EF-535A-4F07-8DEE-8C747FF839A3}" srcId="{E094A73F-BB72-4F98-97E8-84EA4EF438C4}" destId="{D0CACA0D-2D6F-4F34-B54B-C7982919A2C8}" srcOrd="0" destOrd="0" parTransId="{872A1C53-BABD-4AFC-A161-FD59DBF5D5BD}" sibTransId="{B01ED0C3-D9FB-41E4-B033-B887F71E4424}"/>
    <dgm:cxn modelId="{9E3DEBB5-9ABB-4FD2-98C7-14CE1BCC0924}" srcId="{B0B6A420-6DD2-4E58-B5E1-3BAEFB594882}" destId="{5CD0EA4D-AA02-4C04-AEAE-D522F9B1EFB4}" srcOrd="1" destOrd="0" parTransId="{DA89ECB7-43C9-4692-9477-66044EB15562}" sibTransId="{C50AE1C2-65A1-4938-B635-A2B361DEDAEF}"/>
    <dgm:cxn modelId="{63F21725-64E6-4234-91FD-4C5524CBA336}" type="presOf" srcId="{B0B6A420-6DD2-4E58-B5E1-3BAEFB594882}" destId="{B03521A4-5DFC-4F14-8AF3-119D5B1C445F}" srcOrd="0" destOrd="0" presId="urn:microsoft.com/office/officeart/2005/8/layout/vList3#2"/>
    <dgm:cxn modelId="{23DF8912-5076-40E7-B0D3-216133C9A060}" type="presParOf" srcId="{B03521A4-5DFC-4F14-8AF3-119D5B1C445F}" destId="{AC2E2FF3-C14E-4817-AB87-77674482D175}" srcOrd="0" destOrd="0" presId="urn:microsoft.com/office/officeart/2005/8/layout/vList3#2"/>
    <dgm:cxn modelId="{E8BFF454-BE70-4B86-91A2-2AE690560C25}" type="presParOf" srcId="{AC2E2FF3-C14E-4817-AB87-77674482D175}" destId="{D24DF91E-C157-4E58-8CC5-31D2F36BAE3A}" srcOrd="0" destOrd="0" presId="urn:microsoft.com/office/officeart/2005/8/layout/vList3#2"/>
    <dgm:cxn modelId="{AEDC0A3B-EC10-4B9F-A2AA-50D483DAFB83}" type="presParOf" srcId="{AC2E2FF3-C14E-4817-AB87-77674482D175}" destId="{50D86D27-E2BD-4885-8C1A-B18EADB88024}" srcOrd="1" destOrd="0" presId="urn:microsoft.com/office/officeart/2005/8/layout/vList3#2"/>
    <dgm:cxn modelId="{694D6F31-4C90-4F82-89D6-FC3C0933C4A7}" type="presOf" srcId="{E094A73F-BB72-4F98-97E8-84EA4EF438C4}" destId="{50D86D27-E2BD-4885-8C1A-B18EADB88024}" srcOrd="0" destOrd="0" presId="urn:microsoft.com/office/officeart/2005/8/layout/vList3#2"/>
    <dgm:cxn modelId="{3AB7450D-8009-487B-BDF9-2881AAD83EF2}" type="presOf" srcId="{D0CACA0D-2D6F-4F34-B54B-C7982919A2C8}" destId="{50D86D27-E2BD-4885-8C1A-B18EADB88024}" srcOrd="0" destOrd="1" presId="urn:microsoft.com/office/officeart/2005/8/layout/vList3#2"/>
    <dgm:cxn modelId="{E9F00158-BBB1-4FAE-9F9D-7BEA6C3030EC}" type="presParOf" srcId="{B03521A4-5DFC-4F14-8AF3-119D5B1C445F}" destId="{6975D284-4932-4240-B5F2-07FBACDBF1CD}" srcOrd="1" destOrd="0" presId="urn:microsoft.com/office/officeart/2005/8/layout/vList3#2"/>
    <dgm:cxn modelId="{1034A4C7-3890-439B-B640-847430BD8024}" type="presOf" srcId="{BBC9E61D-AAD0-4B4B-BC13-11B8BC3D35C7}" destId="{6975D284-4932-4240-B5F2-07FBACDBF1CD}" srcOrd="0" destOrd="0" presId="urn:microsoft.com/office/officeart/2005/8/layout/vList3#2"/>
    <dgm:cxn modelId="{BDD34996-A040-4F34-B5BE-EAA2D681D027}" type="presParOf" srcId="{B03521A4-5DFC-4F14-8AF3-119D5B1C445F}" destId="{06559CEC-291C-48DB-89AA-39A2B706EB44}" srcOrd="2" destOrd="0" presId="urn:microsoft.com/office/officeart/2005/8/layout/vList3#2"/>
    <dgm:cxn modelId="{2594D719-9136-401A-88B7-173E0F21E08D}" type="presParOf" srcId="{06559CEC-291C-48DB-89AA-39A2B706EB44}" destId="{09137B08-F829-474D-8E5F-FE6139CA9AB3}" srcOrd="0" destOrd="2" presId="urn:microsoft.com/office/officeart/2005/8/layout/vList3#2"/>
    <dgm:cxn modelId="{530E62E6-9805-40FD-8250-1360FD2060BC}" type="presParOf" srcId="{06559CEC-291C-48DB-89AA-39A2B706EB44}" destId="{52A0DE91-27A8-4E47-9C69-617482CD7FCB}" srcOrd="1" destOrd="2" presId="urn:microsoft.com/office/officeart/2005/8/layout/vList3#2"/>
    <dgm:cxn modelId="{E6A73D07-D14C-412D-B12F-33AA8C4CAC0B}" type="presOf" srcId="{5CD0EA4D-AA02-4C04-AEAE-D522F9B1EFB4}" destId="{52A0DE91-27A8-4E47-9C69-617482CD7FCB}" srcOrd="0" destOrd="0" presId="urn:microsoft.com/office/officeart/2005/8/layout/vList3#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EEB533E-DA4A-4E6E-8416-B03A16445E89}" type="doc">
      <dgm:prSet loTypeId="urn:microsoft.com/office/officeart/2005/8/layout/bList2#1" loCatId="list" qsTypeId="urn:microsoft.com/office/officeart/2005/8/quickstyle/simple1" qsCatId="simple" csTypeId="urn:microsoft.com/office/officeart/2005/8/colors/accent0_3" csCatId="mainScheme" phldr="1"/>
      <dgm:spPr/>
    </dgm:pt>
    <dgm:pt modelId="{4B5D4723-96FC-49F8-B1DA-5E6629CFF1F5}">
      <dgm:prSet phldrT="[文本]"/>
      <dgm:spPr>
        <a:solidFill>
          <a:srgbClr val="C00000"/>
        </a:solidFill>
        <a:ln>
          <a:noFill/>
        </a:ln>
      </dgm:spPr>
      <dgm:t>
        <a:bodyPr/>
        <a:lstStyle/>
        <a:p>
          <a:r>
            <a:rPr lang="zh-CN" altLang="en-US" b="1" dirty="0" smtClean="0">
              <a:solidFill>
                <a:schemeClr val="bg1"/>
              </a:solidFill>
              <a:ea typeface="微软雅黑" panose="020B0503020204020204" pitchFamily="34" charset="-122"/>
            </a:rPr>
            <a:t>中组部</a:t>
          </a:r>
          <a:endParaRPr lang="en-US" altLang="zh-CN" b="1" dirty="0" smtClean="0">
            <a:solidFill>
              <a:schemeClr val="bg1"/>
            </a:solidFill>
            <a:ea typeface="微软雅黑" panose="020B0503020204020204" pitchFamily="34" charset="-122"/>
          </a:endParaRPr>
        </a:p>
        <a:p>
          <a:r>
            <a:rPr lang="zh-CN" altLang="en-US" b="1" dirty="0" smtClean="0">
              <a:solidFill>
                <a:schemeClr val="bg1"/>
              </a:solidFill>
              <a:ea typeface="微软雅黑" panose="020B0503020204020204" pitchFamily="34" charset="-122"/>
            </a:rPr>
            <a:t>学习小组</a:t>
          </a:r>
          <a:endParaRPr lang="zh-CN" altLang="en-US" b="1" dirty="0">
            <a:solidFill>
              <a:schemeClr val="bg1"/>
            </a:solidFill>
            <a:ea typeface="微软雅黑" panose="020B0503020204020204" pitchFamily="34" charset="-122"/>
          </a:endParaRPr>
        </a:p>
      </dgm:t>
    </dgm:pt>
    <dgm:pt modelId="{E12CCB58-D6E1-4E84-9AA6-EFF6EDE6821F}" cxnId="{D09223DF-302A-41F9-80BD-A6F3328F179C}" type="parTrans">
      <dgm:prSet/>
      <dgm:spPr/>
      <dgm:t>
        <a:bodyPr/>
        <a:lstStyle/>
        <a:p>
          <a:endParaRPr lang="zh-CN" altLang="en-US"/>
        </a:p>
      </dgm:t>
    </dgm:pt>
    <dgm:pt modelId="{F4D863B6-BEB6-434E-98E9-067621716113}" cxnId="{D09223DF-302A-41F9-80BD-A6F3328F179C}" type="sibTrans">
      <dgm:prSet/>
      <dgm:spPr/>
      <dgm:t>
        <a:bodyPr/>
        <a:lstStyle/>
        <a:p>
          <a:endParaRPr lang="zh-CN" altLang="en-US"/>
        </a:p>
      </dgm:t>
    </dgm:pt>
    <dgm:pt modelId="{CD99D801-E04B-4BAE-9825-9A7D721A74B7}">
      <dgm:prSet phldr="0" custT="1"/>
      <dgm:spPr/>
      <dgm:t>
        <a:bodyPr vert="horz" wrap="square"/>
        <a:p>
          <a:pPr>
            <a:lnSpc>
              <a:spcPct val="100000"/>
            </a:lnSpc>
            <a:spcBef>
              <a:spcPct val="0"/>
            </a:spcBef>
            <a:spcAft>
              <a:spcPct val="15000"/>
            </a:spcAft>
          </a:pPr>
          <a:r>
            <a:rPr lang="zh-CN" altLang="en-US" sz="2400" dirty="0" smtClean="0">
              <a:solidFill>
                <a:schemeClr val="tx1"/>
              </a:solidFill>
              <a:ea typeface="微软雅黑" panose="020B0503020204020204" pitchFamily="34" charset="-122"/>
            </a:rPr>
            <a:t>学习</a:t>
          </a:r>
          <a:r>
            <a:rPr lang="en-US" altLang="zh-CN" sz="2400" dirty="0" smtClean="0">
              <a:solidFill>
                <a:schemeClr val="tx1"/>
              </a:solidFill>
              <a:ea typeface="微软雅黑" panose="020B0503020204020204" pitchFamily="34" charset="-122"/>
            </a:rPr>
            <a:t>《</a:t>
          </a:r>
          <a:r>
            <a:rPr lang="zh-CN" altLang="en-US" sz="2400" dirty="0" smtClean="0">
              <a:solidFill>
                <a:schemeClr val="tx1"/>
              </a:solidFill>
              <a:ea typeface="微软雅黑" panose="020B0503020204020204" pitchFamily="34" charset="-122"/>
            </a:rPr>
            <a:t>共产党宣言</a:t>
          </a:r>
          <a:r>
            <a:rPr lang="en-US" altLang="zh-CN" sz="2400" dirty="0" smtClean="0">
              <a:solidFill>
                <a:schemeClr val="tx1"/>
              </a:solidFill>
              <a:ea typeface="微软雅黑" panose="020B0503020204020204" pitchFamily="34" charset="-122"/>
            </a:rPr>
            <a:t>》</a:t>
          </a:r>
          <a:r>
            <a:rPr lang="zh-CN" altLang="en-US" sz="2400" dirty="0" smtClean="0">
              <a:solidFill>
                <a:schemeClr val="tx1"/>
              </a:solidFill>
              <a:ea typeface="微软雅黑" panose="020B0503020204020204" pitchFamily="34" charset="-122"/>
            </a:rPr>
            <a:t>等马列著作，念一段，讨论一段，柯柏年、吴亮平辅导，坚持了</a:t>
          </a:r>
          <a:r>
            <a:rPr lang="en-US" altLang="zh-CN" sz="2400" dirty="0" smtClean="0">
              <a:solidFill>
                <a:schemeClr val="tx1"/>
              </a:solidFill>
              <a:ea typeface="微软雅黑" panose="020B0503020204020204" pitchFamily="34" charset="-122"/>
            </a:rPr>
            <a:t>5</a:t>
          </a:r>
          <a:r>
            <a:rPr lang="zh-CN" altLang="en-US" sz="2400" dirty="0" smtClean="0">
              <a:solidFill>
                <a:schemeClr val="tx1"/>
              </a:solidFill>
              <a:ea typeface="微软雅黑" panose="020B0503020204020204" pitchFamily="34" charset="-122"/>
            </a:rPr>
            <a:t>年</a:t>
          </a:r>
          <a:r>
            <a:rPr lang="zh-CN" altLang="en-US" sz="2400" dirty="0">
              <a:solidFill>
                <a:schemeClr val="tx1"/>
              </a:solidFill>
              <a:ea typeface="微软雅黑" panose="020B0503020204020204" pitchFamily="34" charset="-122"/>
            </a:rPr>
            <a:t/>
          </a:r>
          <a:endParaRPr lang="zh-CN" altLang="en-US" sz="2400" dirty="0">
            <a:solidFill>
              <a:schemeClr val="tx1"/>
            </a:solidFill>
            <a:ea typeface="微软雅黑" panose="020B0503020204020204" pitchFamily="34" charset="-122"/>
          </a:endParaRPr>
        </a:p>
      </dgm:t>
    </dgm:pt>
    <dgm:pt modelId="{A7E0FDCB-6C9A-4849-A0AD-4104BF345AD7}" cxnId="{F3A9A157-3064-4A60-A92F-1F5AE24CD271}" type="parTrans">
      <dgm:prSet/>
      <dgm:spPr/>
      <dgm:t>
        <a:bodyPr/>
        <a:lstStyle/>
        <a:p>
          <a:endParaRPr lang="zh-CN" altLang="en-US"/>
        </a:p>
      </dgm:t>
    </dgm:pt>
    <dgm:pt modelId="{1B339606-57C5-40AA-9184-91CCBE45713E}" cxnId="{F3A9A157-3064-4A60-A92F-1F5AE24CD271}" type="sibTrans">
      <dgm:prSet/>
      <dgm:spPr/>
      <dgm:t>
        <a:bodyPr/>
        <a:lstStyle/>
        <a:p>
          <a:endParaRPr lang="zh-CN" altLang="en-US"/>
        </a:p>
      </dgm:t>
    </dgm:pt>
    <dgm:pt modelId="{9DD99B70-19F2-4D55-B321-76354F7EE952}">
      <dgm:prSet phldr="0" custT="1"/>
      <dgm:spPr/>
      <dgm:t>
        <a:bodyPr vert="horz" wrap="square"/>
        <a:p>
          <a:pPr>
            <a:lnSpc>
              <a:spcPct val="100000"/>
            </a:lnSpc>
            <a:spcBef>
              <a:spcPct val="0"/>
            </a:spcBef>
            <a:spcAft>
              <a:spcPct val="15000"/>
            </a:spcAft>
          </a:pPr>
          <a:r>
            <a:rPr lang="zh-CN" altLang="zh-CN" sz="2400" dirty="0" smtClean="0">
              <a:solidFill>
                <a:schemeClr val="tx1"/>
              </a:solidFill>
              <a:ea typeface="微软雅黑" panose="020B0503020204020204" pitchFamily="34" charset="-122"/>
            </a:rPr>
            <a:t>董必武、林柏渠等</a:t>
          </a:r>
          <a:r>
            <a:rPr lang="zh-CN" altLang="zh-CN" sz="2400" dirty="0" smtClean="0">
              <a:solidFill>
                <a:schemeClr val="tx1"/>
              </a:solidFill>
              <a:ea typeface="微软雅黑" panose="020B0503020204020204" pitchFamily="34" charset="-122"/>
            </a:rPr>
            <a:t>人</a:t>
          </a:r>
          <a:r>
            <a:rPr lang="zh-CN" altLang="en-US" sz="2400" dirty="0" smtClean="0">
              <a:solidFill>
                <a:schemeClr val="tx1"/>
              </a:solidFill>
              <a:ea typeface="微软雅黑" panose="020B0503020204020204" pitchFamily="34" charset="-122"/>
            </a:rPr>
            <a:t>也</a:t>
          </a:r>
          <a:r>
            <a:rPr lang="zh-CN" altLang="zh-CN" sz="2400" dirty="0" smtClean="0">
              <a:solidFill>
                <a:schemeClr val="tx1"/>
              </a:solidFill>
              <a:ea typeface="微软雅黑" panose="020B0503020204020204" pitchFamily="34" charset="-122"/>
            </a:rPr>
            <a:t>带着木头板凳来读书</a:t>
          </a:r>
          <a:r>
            <a:rPr lang="zh-CN" altLang="zh-CN" sz="2400" dirty="0" smtClean="0">
              <a:solidFill>
                <a:schemeClr val="tx1"/>
              </a:solidFill>
              <a:ea typeface="微软雅黑" panose="020B0503020204020204" pitchFamily="34" charset="-122"/>
            </a:rPr>
            <a:t/>
          </a:r>
          <a:endParaRPr lang="zh-CN" altLang="zh-CN" sz="2400" dirty="0" smtClean="0">
            <a:solidFill>
              <a:schemeClr val="tx1"/>
            </a:solidFill>
            <a:ea typeface="微软雅黑" panose="020B0503020204020204" pitchFamily="34" charset="-122"/>
          </a:endParaRPr>
        </a:p>
      </dgm:t>
    </dgm:pt>
    <dgm:pt modelId="{D83558B3-733D-492F-B371-75E342ED2FCF}" cxnId="{330C9A3D-CC8E-42B1-9A33-6396CF51C86A}" type="parTrans">
      <dgm:prSet/>
      <dgm:spPr/>
    </dgm:pt>
    <dgm:pt modelId="{06968785-2ADE-4183-AA50-4F7035FA84B3}" cxnId="{330C9A3D-CC8E-42B1-9A33-6396CF51C86A}" type="sibTrans">
      <dgm:prSet/>
      <dgm:spPr/>
    </dgm:pt>
    <dgm:pt modelId="{0B353446-385F-4953-B6CE-2FF95DAD4051}">
      <dgm:prSet phldrT="[文本]" phldr="0" custT="0"/>
      <dgm:spPr>
        <a:solidFill>
          <a:srgbClr val="C00000"/>
        </a:solidFill>
        <a:ln>
          <a:noFill/>
        </a:ln>
      </dgm:spPr>
      <dgm:t>
        <a:bodyPr vert="horz" wrap="square"/>
        <a:p>
          <a:pPr>
            <a:lnSpc>
              <a:spcPct val="100000"/>
            </a:lnSpc>
            <a:spcBef>
              <a:spcPct val="0"/>
            </a:spcBef>
            <a:spcAft>
              <a:spcPct val="35000"/>
            </a:spcAft>
          </a:pPr>
          <a:r>
            <a:rPr lang="zh-CN" altLang="en-US" b="1" dirty="0" smtClean="0">
              <a:solidFill>
                <a:schemeClr val="bg1"/>
              </a:solidFill>
              <a:ea typeface="微软雅黑" panose="020B0503020204020204" pitchFamily="34" charset="-122"/>
            </a:rPr>
            <a:t>中宣部</a:t>
          </a:r>
          <a:endParaRPr lang="zh-CN" altLang="en-US" b="1" dirty="0" smtClean="0">
            <a:solidFill>
              <a:schemeClr val="bg1"/>
            </a:solidFill>
            <a:ea typeface="微软雅黑" panose="020B0503020204020204" pitchFamily="34" charset="-122"/>
          </a:endParaRPr>
        </a:p>
        <a:p>
          <a:pPr>
            <a:lnSpc>
              <a:spcPct val="100000"/>
            </a:lnSpc>
            <a:spcBef>
              <a:spcPct val="0"/>
            </a:spcBef>
            <a:spcAft>
              <a:spcPct val="35000"/>
            </a:spcAft>
          </a:pPr>
          <a:r>
            <a:rPr lang="zh-CN" altLang="en-US" b="1" dirty="0" smtClean="0">
              <a:solidFill>
                <a:schemeClr val="bg1"/>
              </a:solidFill>
              <a:ea typeface="微软雅黑" panose="020B0503020204020204" pitchFamily="34" charset="-122"/>
            </a:rPr>
            <a:t>学习小组</a:t>
          </a:r>
          <a:r>
            <a:rPr lang="zh-CN" altLang="en-US" b="1" dirty="0">
              <a:solidFill>
                <a:schemeClr val="bg1"/>
              </a:solidFill>
              <a:ea typeface="微软雅黑" panose="020B0503020204020204" pitchFamily="34" charset="-122"/>
            </a:rPr>
            <a:t/>
          </a:r>
          <a:endParaRPr lang="zh-CN" altLang="en-US" b="1" dirty="0">
            <a:solidFill>
              <a:schemeClr val="bg1"/>
            </a:solidFill>
            <a:ea typeface="微软雅黑" panose="020B0503020204020204" pitchFamily="34" charset="-122"/>
          </a:endParaRPr>
        </a:p>
      </dgm:t>
    </dgm:pt>
    <dgm:pt modelId="{7D3EBDA6-60D1-4449-A074-048A924EAE91}" cxnId="{E65F8AFE-391F-4C21-8B6B-AA6684B5BF1F}" type="parTrans">
      <dgm:prSet/>
      <dgm:spPr/>
      <dgm:t>
        <a:bodyPr/>
        <a:lstStyle/>
        <a:p>
          <a:endParaRPr lang="zh-CN" altLang="en-US"/>
        </a:p>
      </dgm:t>
    </dgm:pt>
    <dgm:pt modelId="{12365B56-D380-4A44-BA5F-D6AFE4258195}" cxnId="{E65F8AFE-391F-4C21-8B6B-AA6684B5BF1F}" type="sibTrans">
      <dgm:prSet/>
      <dgm:spPr/>
      <dgm:t>
        <a:bodyPr/>
        <a:lstStyle/>
        <a:p>
          <a:endParaRPr lang="zh-CN" altLang="en-US"/>
        </a:p>
      </dgm:t>
    </dgm:pt>
    <dgm:pt modelId="{80115879-DF2E-44EC-A8DC-1EDD86723B74}">
      <dgm:prSet phldr="0" custT="0"/>
      <dgm:spPr/>
      <dgm:t>
        <a:bodyPr vert="horz" wrap="square"/>
        <a:p>
          <a:pPr>
            <a:lnSpc>
              <a:spcPct val="100000"/>
            </a:lnSpc>
            <a:spcBef>
              <a:spcPct val="0"/>
            </a:spcBef>
            <a:spcAft>
              <a:spcPct val="15000"/>
            </a:spcAft>
          </a:pPr>
          <a:r>
            <a:rPr lang="zh-CN" altLang="zh-CN" dirty="0" smtClean="0">
              <a:solidFill>
                <a:schemeClr val="tx1"/>
              </a:solidFill>
              <a:ea typeface="微软雅黑" panose="020B0503020204020204" pitchFamily="34" charset="-122"/>
            </a:rPr>
            <a:t>《资本论》，</a:t>
          </a:r>
          <a:r>
            <a:rPr lang="zh-CN" altLang="en-US" dirty="0" smtClean="0">
              <a:solidFill>
                <a:schemeClr val="tx1"/>
              </a:solidFill>
              <a:ea typeface="微软雅黑" panose="020B0503020204020204" pitchFamily="34" charset="-122"/>
            </a:rPr>
            <a:t>一卷一卷地读，</a:t>
          </a:r>
          <a:r>
            <a:rPr lang="zh-CN" altLang="zh-CN" dirty="0" smtClean="0">
              <a:solidFill>
                <a:schemeClr val="tx1"/>
              </a:solidFill>
              <a:ea typeface="微软雅黑" panose="020B0503020204020204" pitchFamily="34" charset="-122"/>
            </a:rPr>
            <a:t>历时一年多将第</a:t>
          </a:r>
          <a:r>
            <a:rPr lang="en-US" altLang="zh-CN" dirty="0" smtClean="0">
              <a:solidFill>
                <a:schemeClr val="tx1"/>
              </a:solidFill>
              <a:ea typeface="微软雅黑" panose="020B0503020204020204" pitchFamily="34" charset="-122"/>
            </a:rPr>
            <a:t>1</a:t>
          </a:r>
          <a:r>
            <a:rPr lang="zh-CN" altLang="zh-CN" dirty="0" smtClean="0">
              <a:solidFill>
                <a:schemeClr val="tx1"/>
              </a:solidFill>
              <a:ea typeface="微软雅黑" panose="020B0503020204020204" pitchFamily="34" charset="-122"/>
            </a:rPr>
            <a:t>卷</a:t>
          </a:r>
          <a:r>
            <a:rPr lang="en-US" altLang="zh-CN" dirty="0" smtClean="0">
              <a:solidFill>
                <a:schemeClr val="tx1"/>
              </a:solidFill>
              <a:ea typeface="微软雅黑" panose="020B0503020204020204" pitchFamily="34" charset="-122"/>
            </a:rPr>
            <a:t>25</a:t>
          </a:r>
          <a:r>
            <a:rPr lang="zh-CN" altLang="zh-CN" dirty="0" smtClean="0">
              <a:solidFill>
                <a:schemeClr val="tx1"/>
              </a:solidFill>
              <a:ea typeface="微软雅黑" panose="020B0503020204020204" pitchFamily="34" charset="-122"/>
            </a:rPr>
            <a:t>章全部学完</a:t>
          </a:r>
          <a:r>
            <a:rPr lang="zh-CN" altLang="en-US" dirty="0">
              <a:solidFill>
                <a:schemeClr val="tx1"/>
              </a:solidFill>
              <a:ea typeface="微软雅黑" panose="020B0503020204020204" pitchFamily="34" charset="-122"/>
            </a:rPr>
            <a:t/>
          </a:r>
          <a:endParaRPr lang="zh-CN" altLang="en-US" dirty="0">
            <a:solidFill>
              <a:schemeClr val="tx1"/>
            </a:solidFill>
            <a:ea typeface="微软雅黑" panose="020B0503020204020204" pitchFamily="34" charset="-122"/>
          </a:endParaRPr>
        </a:p>
      </dgm:t>
    </dgm:pt>
    <dgm:pt modelId="{1A33FF9A-CECB-4380-9E32-AEBC2FBE3FF3}" cxnId="{3FADA855-5EE6-44C2-8E64-9A9BFE6E29EF}" type="parTrans">
      <dgm:prSet/>
      <dgm:spPr/>
      <dgm:t>
        <a:bodyPr/>
        <a:lstStyle/>
        <a:p>
          <a:endParaRPr lang="zh-CN" altLang="en-US"/>
        </a:p>
      </dgm:t>
    </dgm:pt>
    <dgm:pt modelId="{1EDC2BE2-4DD0-45D8-8805-E1277EFB5764}" cxnId="{3FADA855-5EE6-44C2-8E64-9A9BFE6E29EF}" type="sibTrans">
      <dgm:prSet/>
      <dgm:spPr/>
      <dgm:t>
        <a:bodyPr/>
        <a:lstStyle/>
        <a:p>
          <a:endParaRPr lang="zh-CN" altLang="en-US"/>
        </a:p>
      </dgm:t>
    </dgm:pt>
    <dgm:pt modelId="{F9834788-03D3-42A3-BE8C-1CBE8832B37A}">
      <dgm:prSet phldrT="[文本]" phldr="0" custT="0"/>
      <dgm:spPr>
        <a:solidFill>
          <a:srgbClr val="C00000"/>
        </a:solidFill>
        <a:ln>
          <a:noFill/>
        </a:ln>
      </dgm:spPr>
      <dgm:t>
        <a:bodyPr vert="horz" wrap="square"/>
        <a:p>
          <a:pPr>
            <a:lnSpc>
              <a:spcPct val="100000"/>
            </a:lnSpc>
            <a:spcBef>
              <a:spcPct val="0"/>
            </a:spcBef>
            <a:spcAft>
              <a:spcPct val="35000"/>
            </a:spcAft>
          </a:pPr>
          <a:r>
            <a:rPr lang="en-US" altLang="zh-CN" b="1" dirty="0" smtClean="0">
              <a:solidFill>
                <a:schemeClr val="bg1"/>
              </a:solidFill>
              <a:ea typeface="微软雅黑" panose="020B0503020204020204" pitchFamily="34" charset="-122"/>
            </a:rPr>
            <a:t>《</a:t>
          </a:r>
          <a:r>
            <a:rPr lang="zh-CN" altLang="en-US" b="1" dirty="0" smtClean="0">
              <a:solidFill>
                <a:schemeClr val="bg1"/>
              </a:solidFill>
              <a:ea typeface="微软雅黑" panose="020B0503020204020204" pitchFamily="34" charset="-122"/>
            </a:rPr>
            <a:t>战争论</a:t>
          </a:r>
          <a:r>
            <a:rPr lang="en-US" altLang="zh-CN" b="1" dirty="0" smtClean="0">
              <a:solidFill>
                <a:schemeClr val="bg1"/>
              </a:solidFill>
              <a:ea typeface="微软雅黑" panose="020B0503020204020204" pitchFamily="34" charset="-122"/>
            </a:rPr>
            <a:t>》</a:t>
          </a:r>
          <a:endParaRPr lang="en-US" altLang="zh-CN" b="1" dirty="0" smtClean="0">
            <a:solidFill>
              <a:schemeClr val="bg1"/>
            </a:solidFill>
            <a:ea typeface="微软雅黑" panose="020B0503020204020204" pitchFamily="34" charset="-122"/>
          </a:endParaRPr>
        </a:p>
        <a:p>
          <a:pPr>
            <a:lnSpc>
              <a:spcPct val="100000"/>
            </a:lnSpc>
            <a:spcBef>
              <a:spcPct val="0"/>
            </a:spcBef>
            <a:spcAft>
              <a:spcPct val="35000"/>
            </a:spcAft>
          </a:pPr>
          <a:r>
            <a:rPr lang="zh-CN" altLang="en-US" b="1" dirty="0" smtClean="0">
              <a:solidFill>
                <a:schemeClr val="bg1"/>
              </a:solidFill>
              <a:ea typeface="微软雅黑" panose="020B0503020204020204" pitchFamily="34" charset="-122"/>
            </a:rPr>
            <a:t>研究小组</a:t>
          </a:r>
          <a:r>
            <a:rPr lang="zh-CN" altLang="en-US" b="1" dirty="0">
              <a:solidFill>
                <a:schemeClr val="bg1"/>
              </a:solidFill>
              <a:ea typeface="微软雅黑" panose="020B0503020204020204" pitchFamily="34" charset="-122"/>
            </a:rPr>
            <a:t/>
          </a:r>
          <a:endParaRPr lang="zh-CN" altLang="en-US" b="1" dirty="0">
            <a:solidFill>
              <a:schemeClr val="bg1"/>
            </a:solidFill>
            <a:ea typeface="微软雅黑" panose="020B0503020204020204" pitchFamily="34" charset="-122"/>
          </a:endParaRPr>
        </a:p>
      </dgm:t>
    </dgm:pt>
    <dgm:pt modelId="{6791D32E-C050-4F0D-B5CF-38ADA9F9CA4D}" cxnId="{C2B38028-4722-4B72-8E47-C56617E5A960}" type="parTrans">
      <dgm:prSet/>
      <dgm:spPr/>
      <dgm:t>
        <a:bodyPr/>
        <a:lstStyle/>
        <a:p>
          <a:endParaRPr lang="zh-CN" altLang="en-US"/>
        </a:p>
      </dgm:t>
    </dgm:pt>
    <dgm:pt modelId="{D2F6DEEF-6E0D-41B1-A2E5-9E553E17E7BC}" cxnId="{C2B38028-4722-4B72-8E47-C56617E5A960}" type="sibTrans">
      <dgm:prSet/>
      <dgm:spPr/>
      <dgm:t>
        <a:bodyPr/>
        <a:lstStyle/>
        <a:p>
          <a:endParaRPr lang="zh-CN" altLang="en-US"/>
        </a:p>
      </dgm:t>
    </dgm:pt>
    <dgm:pt modelId="{6C199CAA-D088-4FC5-8E5A-68CD8FAF5E2A}">
      <dgm:prSet/>
      <dgm:spPr/>
      <dgm:t>
        <a:bodyPr/>
        <a:lstStyle/>
        <a:p>
          <a:r>
            <a:rPr lang="zh-CN" altLang="en-US" dirty="0" smtClean="0">
              <a:solidFill>
                <a:schemeClr val="tx1"/>
              </a:solidFill>
              <a:ea typeface="微软雅黑" panose="020B0503020204020204" pitchFamily="34" charset="-122"/>
            </a:rPr>
            <a:t>集中兵力问题，以少胜多，在战术上集中比敌人多</a:t>
          </a:r>
          <a:r>
            <a:rPr lang="en-US" altLang="zh-CN" dirty="0" smtClean="0">
              <a:solidFill>
                <a:schemeClr val="tx1"/>
              </a:solidFill>
              <a:ea typeface="微软雅黑" panose="020B0503020204020204" pitchFamily="34" charset="-122"/>
            </a:rPr>
            <a:t>5-10</a:t>
          </a:r>
          <a:r>
            <a:rPr lang="zh-CN" altLang="en-US" dirty="0" smtClean="0">
              <a:solidFill>
                <a:schemeClr val="tx1"/>
              </a:solidFill>
              <a:ea typeface="微软雅黑" panose="020B0503020204020204" pitchFamily="34" charset="-122"/>
            </a:rPr>
            <a:t>倍的兵力。何思敬讲解</a:t>
          </a:r>
          <a:endParaRPr lang="zh-CN" altLang="en-US" dirty="0">
            <a:solidFill>
              <a:schemeClr val="tx1"/>
            </a:solidFill>
            <a:ea typeface="微软雅黑" panose="020B0503020204020204" pitchFamily="34" charset="-122"/>
          </a:endParaRPr>
        </a:p>
      </dgm:t>
    </dgm:pt>
    <dgm:pt modelId="{28C0BA5D-87AB-4008-9FC1-17DFF40450EA}" cxnId="{CAEACA17-2D8B-4EDE-AB41-4B962875AD68}" type="parTrans">
      <dgm:prSet/>
      <dgm:spPr/>
      <dgm:t>
        <a:bodyPr/>
        <a:lstStyle/>
        <a:p>
          <a:endParaRPr lang="zh-CN" altLang="en-US"/>
        </a:p>
      </dgm:t>
    </dgm:pt>
    <dgm:pt modelId="{A3BC6E2D-485A-44AC-B40C-9953C579C172}" cxnId="{CAEACA17-2D8B-4EDE-AB41-4B962875AD68}" type="sibTrans">
      <dgm:prSet/>
      <dgm:spPr/>
      <dgm:t>
        <a:bodyPr/>
        <a:lstStyle/>
        <a:p>
          <a:endParaRPr lang="zh-CN" altLang="en-US"/>
        </a:p>
      </dgm:t>
    </dgm:pt>
    <dgm:pt modelId="{67B49D1C-BC6E-40AB-8EA3-F0DB2E139BD1}" type="pres">
      <dgm:prSet presAssocID="{3EEB533E-DA4A-4E6E-8416-B03A16445E89}" presName="diagram" presStyleCnt="0">
        <dgm:presLayoutVars>
          <dgm:dir/>
          <dgm:animLvl val="lvl"/>
          <dgm:resizeHandles val="exact"/>
        </dgm:presLayoutVars>
      </dgm:prSet>
      <dgm:spPr/>
    </dgm:pt>
    <dgm:pt modelId="{531FFC6C-88DC-463A-B279-218425256343}" type="pres">
      <dgm:prSet presAssocID="{4B5D4723-96FC-49F8-B1DA-5E6629CFF1F5}" presName="compNode" presStyleCnt="0"/>
      <dgm:spPr/>
    </dgm:pt>
    <dgm:pt modelId="{9C6D9768-BB97-445D-A12B-9373BA2BD80D}" type="pres">
      <dgm:prSet presAssocID="{4B5D4723-96FC-49F8-B1DA-5E6629CFF1F5}" presName="childRect" presStyleLbl="bgAcc1" presStyleIdx="0" presStyleCnt="3">
        <dgm:presLayoutVars>
          <dgm:bulletEnabled val="1"/>
        </dgm:presLayoutVars>
      </dgm:prSet>
      <dgm:spPr/>
      <dgm:t>
        <a:bodyPr/>
        <a:lstStyle/>
        <a:p>
          <a:endParaRPr lang="zh-CN" altLang="en-US"/>
        </a:p>
      </dgm:t>
    </dgm:pt>
    <dgm:pt modelId="{E2DB69A8-5148-47B7-B4EF-08D913715FA3}" type="pres">
      <dgm:prSet presAssocID="{4B5D4723-96FC-49F8-B1DA-5E6629CFF1F5}" presName="parentText" presStyleCnt="0">
        <dgm:presLayoutVars>
          <dgm:chMax val="0"/>
          <dgm:bulletEnabled val="1"/>
        </dgm:presLayoutVars>
      </dgm:prSet>
      <dgm:spPr/>
      <dgm:t>
        <a:bodyPr/>
        <a:lstStyle/>
        <a:p>
          <a:endParaRPr lang="zh-CN" altLang="en-US"/>
        </a:p>
      </dgm:t>
    </dgm:pt>
    <dgm:pt modelId="{3D86F1F1-76E4-4DA6-BD51-7935D40F8750}" type="pres">
      <dgm:prSet presAssocID="{4B5D4723-96FC-49F8-B1DA-5E6629CFF1F5}" presName="parentRect" presStyleLbl="alignNode1" presStyleIdx="0" presStyleCnt="3"/>
      <dgm:spPr/>
      <dgm:t>
        <a:bodyPr/>
        <a:lstStyle/>
        <a:p>
          <a:endParaRPr lang="zh-CN" altLang="en-US"/>
        </a:p>
      </dgm:t>
    </dgm:pt>
    <dgm:pt modelId="{FC725834-1959-4C08-BBAA-ED56E9947CA8}" type="pres">
      <dgm:prSet presAssocID="{4B5D4723-96FC-49F8-B1DA-5E6629CFF1F5}" presName="adorn" presStyleLbl="fgAccFollowNode1" presStyleIdx="0" presStyleCnt="3"/>
      <dgm:spPr>
        <a:blipFill rotWithShape="0">
          <a:blip xmlns:r="http://schemas.openxmlformats.org/officeDocument/2006/relationships" r:embed="rId1"/>
          <a:stretch>
            <a:fillRect/>
          </a:stretch>
        </a:blipFill>
      </dgm:spPr>
    </dgm:pt>
    <dgm:pt modelId="{515FCC77-7182-48D0-8799-63BA80B86AE5}" type="pres">
      <dgm:prSet presAssocID="{F4D863B6-BEB6-434E-98E9-067621716113}" presName="sibTrans" presStyleCnt="0"/>
      <dgm:spPr/>
      <dgm:t>
        <a:bodyPr/>
        <a:lstStyle/>
        <a:p>
          <a:endParaRPr lang="zh-CN" altLang="en-US"/>
        </a:p>
      </dgm:t>
    </dgm:pt>
    <dgm:pt modelId="{AEC3EF3A-D9E8-4B11-8B49-F10D524FD70C}" type="pres">
      <dgm:prSet presAssocID="{0B353446-385F-4953-B6CE-2FF95DAD4051}" presName="compNode" presStyleCnt="0"/>
      <dgm:spPr/>
    </dgm:pt>
    <dgm:pt modelId="{73620C96-B70D-4B36-92FA-5BE74C6B40D8}" type="pres">
      <dgm:prSet presAssocID="{0B353446-385F-4953-B6CE-2FF95DAD4051}" presName="childRect" presStyleLbl="bgAcc1" presStyleIdx="1" presStyleCnt="3">
        <dgm:presLayoutVars>
          <dgm:bulletEnabled val="1"/>
        </dgm:presLayoutVars>
      </dgm:prSet>
      <dgm:spPr/>
      <dgm:t>
        <a:bodyPr/>
        <a:lstStyle/>
        <a:p>
          <a:endParaRPr lang="zh-CN" altLang="en-US"/>
        </a:p>
      </dgm:t>
    </dgm:pt>
    <dgm:pt modelId="{32B3B32E-F545-4FBE-98AF-77DBB1E50B73}" type="pres">
      <dgm:prSet presAssocID="{0B353446-385F-4953-B6CE-2FF95DAD4051}" presName="parentText" presStyleCnt="0">
        <dgm:presLayoutVars>
          <dgm:chMax val="0"/>
          <dgm:bulletEnabled val="1"/>
        </dgm:presLayoutVars>
      </dgm:prSet>
      <dgm:spPr/>
      <dgm:t>
        <a:bodyPr/>
        <a:lstStyle/>
        <a:p>
          <a:endParaRPr lang="zh-CN" altLang="en-US"/>
        </a:p>
      </dgm:t>
    </dgm:pt>
    <dgm:pt modelId="{B6A9A411-CC5C-4EA6-AEC5-C0CC54DFD473}" type="pres">
      <dgm:prSet presAssocID="{0B353446-385F-4953-B6CE-2FF95DAD4051}" presName="parentRect" presStyleLbl="alignNode1" presStyleIdx="1" presStyleCnt="3"/>
      <dgm:spPr/>
      <dgm:t>
        <a:bodyPr/>
        <a:lstStyle/>
        <a:p>
          <a:endParaRPr lang="zh-CN" altLang="en-US"/>
        </a:p>
      </dgm:t>
    </dgm:pt>
    <dgm:pt modelId="{B7A46A71-F32F-4E47-98F8-668D4B5F7A4E}" type="pres">
      <dgm:prSet presAssocID="{0B353446-385F-4953-B6CE-2FF95DAD4051}" presName="adorn" presStyleLbl="fgAccFollowNode1" presStyleIdx="1" presStyleCnt="3"/>
      <dgm:spPr>
        <a:blipFill rotWithShape="0">
          <a:blip xmlns:r="http://schemas.openxmlformats.org/officeDocument/2006/relationships" r:embed="rId2"/>
          <a:stretch>
            <a:fillRect/>
          </a:stretch>
        </a:blipFill>
      </dgm:spPr>
    </dgm:pt>
    <dgm:pt modelId="{638E2AA1-5AF0-4B1F-A42F-4F4849870EA3}" type="pres">
      <dgm:prSet presAssocID="{12365B56-D380-4A44-BA5F-D6AFE4258195}" presName="sibTrans" presStyleCnt="0"/>
      <dgm:spPr/>
      <dgm:t>
        <a:bodyPr/>
        <a:lstStyle/>
        <a:p>
          <a:endParaRPr lang="zh-CN" altLang="en-US"/>
        </a:p>
      </dgm:t>
    </dgm:pt>
    <dgm:pt modelId="{36FB7775-D822-419E-B064-92CABA56B138}" type="pres">
      <dgm:prSet presAssocID="{F9834788-03D3-42A3-BE8C-1CBE8832B37A}" presName="compNode" presStyleCnt="0"/>
      <dgm:spPr/>
    </dgm:pt>
    <dgm:pt modelId="{4E01A049-F7D0-44BE-8A6C-82A1859F4A91}" type="pres">
      <dgm:prSet presAssocID="{F9834788-03D3-42A3-BE8C-1CBE8832B37A}" presName="childRect" presStyleLbl="bgAcc1" presStyleIdx="2" presStyleCnt="3">
        <dgm:presLayoutVars>
          <dgm:bulletEnabled val="1"/>
        </dgm:presLayoutVars>
      </dgm:prSet>
      <dgm:spPr/>
      <dgm:t>
        <a:bodyPr/>
        <a:lstStyle/>
        <a:p>
          <a:endParaRPr lang="zh-CN" altLang="en-US"/>
        </a:p>
      </dgm:t>
    </dgm:pt>
    <dgm:pt modelId="{34DA6AD2-4316-4623-87A6-62332938BFED}" type="pres">
      <dgm:prSet presAssocID="{F9834788-03D3-42A3-BE8C-1CBE8832B37A}" presName="parentText" presStyleCnt="0">
        <dgm:presLayoutVars>
          <dgm:chMax val="0"/>
          <dgm:bulletEnabled val="1"/>
        </dgm:presLayoutVars>
      </dgm:prSet>
      <dgm:spPr/>
      <dgm:t>
        <a:bodyPr/>
        <a:lstStyle/>
        <a:p>
          <a:endParaRPr lang="zh-CN" altLang="en-US"/>
        </a:p>
      </dgm:t>
    </dgm:pt>
    <dgm:pt modelId="{4F0E41E4-9E6D-4CA4-B866-A566AF572C71}" type="pres">
      <dgm:prSet presAssocID="{F9834788-03D3-42A3-BE8C-1CBE8832B37A}" presName="parentRect" presStyleLbl="alignNode1" presStyleIdx="2" presStyleCnt="3"/>
      <dgm:spPr/>
      <dgm:t>
        <a:bodyPr/>
        <a:lstStyle/>
        <a:p>
          <a:endParaRPr lang="zh-CN" altLang="en-US"/>
        </a:p>
      </dgm:t>
    </dgm:pt>
    <dgm:pt modelId="{764BCEE1-2E3E-4DE6-B7BE-05D1FED3EEBB}" type="pres">
      <dgm:prSet presAssocID="{F9834788-03D3-42A3-BE8C-1CBE8832B37A}" presName="adorn" presStyleLbl="fgAccFollowNode1" presStyleIdx="2" presStyleCnt="3"/>
      <dgm:spPr>
        <a:blipFill rotWithShape="0">
          <a:blip xmlns:r="http://schemas.openxmlformats.org/officeDocument/2006/relationships" r:embed="rId3"/>
          <a:stretch>
            <a:fillRect/>
          </a:stretch>
        </a:blipFill>
      </dgm:spPr>
    </dgm:pt>
  </dgm:ptLst>
  <dgm:cxnLst>
    <dgm:cxn modelId="{D09223DF-302A-41F9-80BD-A6F3328F179C}" srcId="{3EEB533E-DA4A-4E6E-8416-B03A16445E89}" destId="{4B5D4723-96FC-49F8-B1DA-5E6629CFF1F5}" srcOrd="0" destOrd="0" parTransId="{E12CCB58-D6E1-4E84-9AA6-EFF6EDE6821F}" sibTransId="{F4D863B6-BEB6-434E-98E9-067621716113}"/>
    <dgm:cxn modelId="{F3A9A157-3064-4A60-A92F-1F5AE24CD271}" srcId="{4B5D4723-96FC-49F8-B1DA-5E6629CFF1F5}" destId="{CD99D801-E04B-4BAE-9825-9A7D721A74B7}" srcOrd="0" destOrd="0" parTransId="{A7E0FDCB-6C9A-4849-A0AD-4104BF345AD7}" sibTransId="{1B339606-57C5-40AA-9184-91CCBE45713E}"/>
    <dgm:cxn modelId="{330C9A3D-CC8E-42B1-9A33-6396CF51C86A}" srcId="{4B5D4723-96FC-49F8-B1DA-5E6629CFF1F5}" destId="{9DD99B70-19F2-4D55-B321-76354F7EE952}" srcOrd="1" destOrd="0" parTransId="{D83558B3-733D-492F-B371-75E342ED2FCF}" sibTransId="{06968785-2ADE-4183-AA50-4F7035FA84B3}"/>
    <dgm:cxn modelId="{E65F8AFE-391F-4C21-8B6B-AA6684B5BF1F}" srcId="{3EEB533E-DA4A-4E6E-8416-B03A16445E89}" destId="{0B353446-385F-4953-B6CE-2FF95DAD4051}" srcOrd="1" destOrd="0" parTransId="{7D3EBDA6-60D1-4449-A074-048A924EAE91}" sibTransId="{12365B56-D380-4A44-BA5F-D6AFE4258195}"/>
    <dgm:cxn modelId="{3FADA855-5EE6-44C2-8E64-9A9BFE6E29EF}" srcId="{0B353446-385F-4953-B6CE-2FF95DAD4051}" destId="{80115879-DF2E-44EC-A8DC-1EDD86723B74}" srcOrd="0" destOrd="1" parTransId="{1A33FF9A-CECB-4380-9E32-AEBC2FBE3FF3}" sibTransId="{1EDC2BE2-4DD0-45D8-8805-E1277EFB5764}"/>
    <dgm:cxn modelId="{C2B38028-4722-4B72-8E47-C56617E5A960}" srcId="{3EEB533E-DA4A-4E6E-8416-B03A16445E89}" destId="{F9834788-03D3-42A3-BE8C-1CBE8832B37A}" srcOrd="2" destOrd="0" parTransId="{6791D32E-C050-4F0D-B5CF-38ADA9F9CA4D}" sibTransId="{D2F6DEEF-6E0D-41B1-A2E5-9E553E17E7BC}"/>
    <dgm:cxn modelId="{CAEACA17-2D8B-4EDE-AB41-4B962875AD68}" srcId="{F9834788-03D3-42A3-BE8C-1CBE8832B37A}" destId="{6C199CAA-D088-4FC5-8E5A-68CD8FAF5E2A}" srcOrd="0" destOrd="2" parTransId="{28C0BA5D-87AB-4008-9FC1-17DFF40450EA}" sibTransId="{A3BC6E2D-485A-44AC-B40C-9953C579C172}"/>
    <dgm:cxn modelId="{36C31158-CA89-48AE-B1FA-F044D497A6D2}" type="presOf" srcId="{3EEB533E-DA4A-4E6E-8416-B03A16445E89}" destId="{67B49D1C-BC6E-40AB-8EA3-F0DB2E139BD1}" srcOrd="0" destOrd="0" presId="urn:microsoft.com/office/officeart/2005/8/layout/bList2#1"/>
    <dgm:cxn modelId="{FB04A186-AB92-438F-B717-9682378AFB0F}" type="presParOf" srcId="{67B49D1C-BC6E-40AB-8EA3-F0DB2E139BD1}" destId="{531FFC6C-88DC-463A-B279-218425256343}" srcOrd="0" destOrd="0" presId="urn:microsoft.com/office/officeart/2005/8/layout/bList2#1"/>
    <dgm:cxn modelId="{4DB817A7-4AFB-450A-AF29-B5C18B872C06}" type="presParOf" srcId="{531FFC6C-88DC-463A-B279-218425256343}" destId="{9C6D9768-BB97-445D-A12B-9373BA2BD80D}" srcOrd="0" destOrd="0" presId="urn:microsoft.com/office/officeart/2005/8/layout/bList2#1"/>
    <dgm:cxn modelId="{B15FF70C-99A3-42E6-A87F-CFD79EE77D71}" type="presOf" srcId="{CD99D801-E04B-4BAE-9825-9A7D721A74B7}" destId="{9C6D9768-BB97-445D-A12B-9373BA2BD80D}" srcOrd="0" destOrd="0" presId="urn:microsoft.com/office/officeart/2005/8/layout/bList2#1"/>
    <dgm:cxn modelId="{82EC6B9D-F13F-4F0F-AAFE-CAF7944AF134}" type="presOf" srcId="{9DD99B70-19F2-4D55-B321-76354F7EE952}" destId="{9C6D9768-BB97-445D-A12B-9373BA2BD80D}" srcOrd="0" destOrd="1" presId="urn:microsoft.com/office/officeart/2005/8/layout/bList2#1"/>
    <dgm:cxn modelId="{B52E03EB-0CCC-4F91-A821-0916AE4F0F81}" type="presParOf" srcId="{531FFC6C-88DC-463A-B279-218425256343}" destId="{E2DB69A8-5148-47B7-B4EF-08D913715FA3}" srcOrd="1" destOrd="0" presId="urn:microsoft.com/office/officeart/2005/8/layout/bList2#1"/>
    <dgm:cxn modelId="{CB42B1D6-2A87-47DB-A305-41A75A5D44CC}" type="presOf" srcId="{4B5D4723-96FC-49F8-B1DA-5E6629CFF1F5}" destId="{E2DB69A8-5148-47B7-B4EF-08D913715FA3}" srcOrd="1" destOrd="0" presId="urn:microsoft.com/office/officeart/2005/8/layout/bList2#1"/>
    <dgm:cxn modelId="{8188F860-FB7B-4438-92FD-C0007F1519D0}" type="presParOf" srcId="{531FFC6C-88DC-463A-B279-218425256343}" destId="{3D86F1F1-76E4-4DA6-BD51-7935D40F8750}" srcOrd="2" destOrd="0" presId="urn:microsoft.com/office/officeart/2005/8/layout/bList2#1"/>
    <dgm:cxn modelId="{B0487160-4ADF-44DE-B4C9-F9ED5EBB3996}" type="presOf" srcId="{4B5D4723-96FC-49F8-B1DA-5E6629CFF1F5}" destId="{3D86F1F1-76E4-4DA6-BD51-7935D40F8750}" srcOrd="0" destOrd="0" presId="urn:microsoft.com/office/officeart/2005/8/layout/bList2#1"/>
    <dgm:cxn modelId="{A418B4F8-ACCE-4421-8107-6EBED4042B4C}" type="presParOf" srcId="{531FFC6C-88DC-463A-B279-218425256343}" destId="{FC725834-1959-4C08-BBAA-ED56E9947CA8}" srcOrd="3" destOrd="0" presId="urn:microsoft.com/office/officeart/2005/8/layout/bList2#1"/>
    <dgm:cxn modelId="{E098C45F-B661-424F-84DE-40A4DC63D9C2}" type="presParOf" srcId="{67B49D1C-BC6E-40AB-8EA3-F0DB2E139BD1}" destId="{515FCC77-7182-48D0-8799-63BA80B86AE5}" srcOrd="1" destOrd="0" presId="urn:microsoft.com/office/officeart/2005/8/layout/bList2#1"/>
    <dgm:cxn modelId="{87359319-0281-4791-9032-EBDC33372291}" type="presOf" srcId="{F4D863B6-BEB6-434E-98E9-067621716113}" destId="{515FCC77-7182-48D0-8799-63BA80B86AE5}" srcOrd="0" destOrd="0" presId="urn:microsoft.com/office/officeart/2005/8/layout/bList2#1"/>
    <dgm:cxn modelId="{F56FB60E-A157-4CFF-9D0F-262DBE910508}" type="presParOf" srcId="{67B49D1C-BC6E-40AB-8EA3-F0DB2E139BD1}" destId="{AEC3EF3A-D9E8-4B11-8B49-F10D524FD70C}" srcOrd="2" destOrd="0" presId="urn:microsoft.com/office/officeart/2005/8/layout/bList2#1"/>
    <dgm:cxn modelId="{52E4479D-A6C2-4FB5-B41A-1EB94BAACC03}" type="presParOf" srcId="{AEC3EF3A-D9E8-4B11-8B49-F10D524FD70C}" destId="{73620C96-B70D-4B36-92FA-5BE74C6B40D8}" srcOrd="0" destOrd="2" presId="urn:microsoft.com/office/officeart/2005/8/layout/bList2#1"/>
    <dgm:cxn modelId="{ED35CF04-C34F-4E1B-88D9-79FB389340D1}" type="presOf" srcId="{80115879-DF2E-44EC-A8DC-1EDD86723B74}" destId="{73620C96-B70D-4B36-92FA-5BE74C6B40D8}" srcOrd="0" destOrd="0" presId="urn:microsoft.com/office/officeart/2005/8/layout/bList2#1"/>
    <dgm:cxn modelId="{24CE3C4B-8819-4EEF-A826-AA79025CD9F5}" type="presParOf" srcId="{AEC3EF3A-D9E8-4B11-8B49-F10D524FD70C}" destId="{32B3B32E-F545-4FBE-98AF-77DBB1E50B73}" srcOrd="1" destOrd="2" presId="urn:microsoft.com/office/officeart/2005/8/layout/bList2#1"/>
    <dgm:cxn modelId="{9955CC2C-156E-42B5-9649-ACB0ADF2E14B}" type="presOf" srcId="{0B353446-385F-4953-B6CE-2FF95DAD4051}" destId="{32B3B32E-F545-4FBE-98AF-77DBB1E50B73}" srcOrd="1" destOrd="0" presId="urn:microsoft.com/office/officeart/2005/8/layout/bList2#1"/>
    <dgm:cxn modelId="{84508819-8E9B-4855-ABBC-A3E8CADE185F}" type="presParOf" srcId="{AEC3EF3A-D9E8-4B11-8B49-F10D524FD70C}" destId="{B6A9A411-CC5C-4EA6-AEC5-C0CC54DFD473}" srcOrd="2" destOrd="2" presId="urn:microsoft.com/office/officeart/2005/8/layout/bList2#1"/>
    <dgm:cxn modelId="{941EFAAD-E954-4551-97A5-4D5ED21F2CC3}" type="presOf" srcId="{0B353446-385F-4953-B6CE-2FF95DAD4051}" destId="{B6A9A411-CC5C-4EA6-AEC5-C0CC54DFD473}" srcOrd="0" destOrd="0" presId="urn:microsoft.com/office/officeart/2005/8/layout/bList2#1"/>
    <dgm:cxn modelId="{7BFB2D07-63E1-4688-89C9-88639F1B3002}" type="presParOf" srcId="{AEC3EF3A-D9E8-4B11-8B49-F10D524FD70C}" destId="{B7A46A71-F32F-4E47-98F8-668D4B5F7A4E}" srcOrd="3" destOrd="2" presId="urn:microsoft.com/office/officeart/2005/8/layout/bList2#1"/>
    <dgm:cxn modelId="{5FB7963F-BDFC-404E-A50D-8151CBDB4C20}" type="presParOf" srcId="{67B49D1C-BC6E-40AB-8EA3-F0DB2E139BD1}" destId="{638E2AA1-5AF0-4B1F-A42F-4F4849870EA3}" srcOrd="3" destOrd="0" presId="urn:microsoft.com/office/officeart/2005/8/layout/bList2#1"/>
    <dgm:cxn modelId="{1952733E-3719-4942-A59E-437487AE863D}" type="presOf" srcId="{12365B56-D380-4A44-BA5F-D6AFE4258195}" destId="{638E2AA1-5AF0-4B1F-A42F-4F4849870EA3}" srcOrd="0" destOrd="0" presId="urn:microsoft.com/office/officeart/2005/8/layout/bList2#1"/>
    <dgm:cxn modelId="{41ACBE08-22E1-43BC-A1C9-F5DA8B00DB68}" type="presParOf" srcId="{67B49D1C-BC6E-40AB-8EA3-F0DB2E139BD1}" destId="{36FB7775-D822-419E-B064-92CABA56B138}" srcOrd="4" destOrd="0" presId="urn:microsoft.com/office/officeart/2005/8/layout/bList2#1"/>
    <dgm:cxn modelId="{83A47254-CE35-4F0B-BA5C-A8C66D0E7B6F}" type="presParOf" srcId="{36FB7775-D822-419E-B064-92CABA56B138}" destId="{4E01A049-F7D0-44BE-8A6C-82A1859F4A91}" srcOrd="0" destOrd="4" presId="urn:microsoft.com/office/officeart/2005/8/layout/bList2#1"/>
    <dgm:cxn modelId="{993DA405-8733-461E-8DC5-16DD69F97683}" type="presOf" srcId="{6C199CAA-D088-4FC5-8E5A-68CD8FAF5E2A}" destId="{4E01A049-F7D0-44BE-8A6C-82A1859F4A91}" srcOrd="0" destOrd="0" presId="urn:microsoft.com/office/officeart/2005/8/layout/bList2#1"/>
    <dgm:cxn modelId="{A0756D5C-54EB-4CAE-8B3B-D7AAA055EAF6}" type="presParOf" srcId="{36FB7775-D822-419E-B064-92CABA56B138}" destId="{34DA6AD2-4316-4623-87A6-62332938BFED}" srcOrd="1" destOrd="4" presId="urn:microsoft.com/office/officeart/2005/8/layout/bList2#1"/>
    <dgm:cxn modelId="{CBD419E2-7160-4A3F-AAAE-197A8D4E172C}" type="presOf" srcId="{F9834788-03D3-42A3-BE8C-1CBE8832B37A}" destId="{34DA6AD2-4316-4623-87A6-62332938BFED}" srcOrd="1" destOrd="0" presId="urn:microsoft.com/office/officeart/2005/8/layout/bList2#1"/>
    <dgm:cxn modelId="{24DC2C65-D895-4C0B-A815-E47CE1336BA6}" type="presParOf" srcId="{36FB7775-D822-419E-B064-92CABA56B138}" destId="{4F0E41E4-9E6D-4CA4-B866-A566AF572C71}" srcOrd="2" destOrd="4" presId="urn:microsoft.com/office/officeart/2005/8/layout/bList2#1"/>
    <dgm:cxn modelId="{2F4D6AB0-DEE4-4402-B19C-AC3C836F92F1}" type="presOf" srcId="{F9834788-03D3-42A3-BE8C-1CBE8832B37A}" destId="{4F0E41E4-9E6D-4CA4-B866-A566AF572C71}" srcOrd="0" destOrd="0" presId="urn:microsoft.com/office/officeart/2005/8/layout/bList2#1"/>
    <dgm:cxn modelId="{E95D50A5-368F-427D-9CDF-3E3C9CEB504B}" type="presParOf" srcId="{36FB7775-D822-419E-B064-92CABA56B138}" destId="{764BCEE1-2E3E-4DE6-B7BE-05D1FED3EEBB}" srcOrd="3" destOrd="4" presId="urn:microsoft.com/office/officeart/2005/8/layout/b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9689465" cy="4464685"/>
        <a:chOff x="0" y="0"/>
        <a:chExt cx="9689465" cy="4464685"/>
      </a:xfrm>
    </dsp:grpSpPr>
    <dsp:sp modelId="{BC6649A2-825A-4A67-9F86-DF7D7599831A}">
      <dsp:nvSpPr>
        <dsp:cNvPr id="5" name="矩形 4"/>
        <dsp:cNvSpPr/>
      </dsp:nvSpPr>
      <dsp:spPr bwMode="white">
        <a:xfrm>
          <a:off x="0" y="207550"/>
          <a:ext cx="9689465" cy="340216"/>
        </a:xfrm>
        <a:prstGeom prst="rect">
          <a:avLst/>
        </a:prstGeom>
        <a:sp3d z="152400" extrusionH="63500" prstMaterial="dkEdge">
          <a:bevelT w="135400" h="16350" prst="relaxedInset"/>
          <a:contourClr>
            <a:schemeClr val="bg1"/>
          </a:contourClr>
        </a:sp3d>
      </dsp:spPr>
      <dsp:style>
        <a:lnRef idx="1">
          <a:schemeClr val="accent2"/>
        </a:lnRef>
        <a:fillRef idx="1">
          <a:schemeClr val="lt1">
            <a:alpha val="90000"/>
          </a:schemeClr>
        </a:fillRef>
        <a:effectRef idx="2">
          <a:scrgbClr r="0" g="0" b="0"/>
        </a:effectRef>
        <a:fontRef idx="minor"/>
      </dsp:style>
      <dsp:txBody>
        <a:bodyPr lIns="752010" tIns="291591" rIns="752010" bIns="99568" anchor="t"/>
        <a:lstStyle>
          <a:lvl1pPr algn="l">
            <a:defRPr sz="14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lvl="1">
            <a:lnSpc>
              <a:spcPct val="100000"/>
            </a:lnSpc>
            <a:spcBef>
              <a:spcPct val="0"/>
            </a:spcBef>
            <a:spcAft>
              <a:spcPct val="15000"/>
            </a:spcAft>
            <a:buChar char="•"/>
          </a:pPr>
          <a:endParaRPr altLang="en-US">
            <a:solidFill>
              <a:schemeClr val="dk1"/>
            </a:solidFill>
          </a:endParaRPr>
        </a:p>
      </dsp:txBody>
      <dsp:txXfrm>
        <a:off x="0" y="207550"/>
        <a:ext cx="9689465" cy="340216"/>
      </dsp:txXfrm>
    </dsp:sp>
    <dsp:sp modelId="{CEFA4D0E-01B8-4AC8-997F-8073BD1EA494}">
      <dsp:nvSpPr>
        <dsp:cNvPr id="4" name="圆角矩形 3"/>
        <dsp:cNvSpPr/>
      </dsp:nvSpPr>
      <dsp:spPr bwMode="white">
        <a:xfrm>
          <a:off x="484473" y="910"/>
          <a:ext cx="2276995" cy="413280"/>
        </a:xfrm>
        <a:prstGeom prst="roundRect">
          <a:avLst/>
        </a:prstGeom>
        <a:solidFill>
          <a:srgbClr val="C00000"/>
        </a:solidFill>
        <a:sp3d prstMaterial="plastic">
          <a:bevelT w="127000" h="25400" prst="relaxedInset"/>
        </a:sp3d>
      </dsp:spPr>
      <dsp:style>
        <a:lnRef idx="0">
          <a:schemeClr val="lt1"/>
        </a:lnRef>
        <a:fillRef idx="3">
          <a:schemeClr val="accent2"/>
        </a:fillRef>
        <a:effectRef idx="2">
          <a:scrgbClr r="0" g="0" b="0"/>
        </a:effectRef>
        <a:fontRef idx="minor">
          <a:schemeClr val="lt1"/>
        </a:fontRef>
      </dsp:style>
      <dsp:txBody>
        <a:bodyPr vert="horz" wrap="square" lIns="256367" tIns="0" rIns="256367" bIns="0" anchor="ctr"/>
        <a:lstStyle>
          <a:lvl1pPr algn="l">
            <a:defRPr sz="1400"/>
          </a:lvl1pPr>
          <a:lvl2pPr marL="57150" indent="-57150" algn="l">
            <a:defRPr sz="1000"/>
          </a:lvl2pPr>
          <a:lvl3pPr marL="114300" indent="-57150" algn="l">
            <a:defRPr sz="1000"/>
          </a:lvl3pPr>
          <a:lvl4pPr marL="171450" indent="-57150" algn="l">
            <a:defRPr sz="1000"/>
          </a:lvl4pPr>
          <a:lvl5pPr marL="228600" indent="-57150" algn="l">
            <a:defRPr sz="1000"/>
          </a:lvl5pPr>
          <a:lvl6pPr marL="285750" indent="-57150" algn="l">
            <a:defRPr sz="1000"/>
          </a:lvl6pPr>
          <a:lvl7pPr marL="342900" indent="-57150" algn="l">
            <a:defRPr sz="1000"/>
          </a:lvl7pPr>
          <a:lvl8pPr marL="400050" indent="-57150" algn="l">
            <a:defRPr sz="1000"/>
          </a:lvl8pPr>
          <a:lvl9pPr marL="457200" indent="-57150" algn="l">
            <a:defRPr sz="1000"/>
          </a:lvl9pPr>
        </a:lstStyle>
        <a:p>
          <a:pPr lvl="0">
            <a:lnSpc>
              <a:spcPct val="100000"/>
            </a:lnSpc>
            <a:spcBef>
              <a:spcPct val="0"/>
            </a:spcBef>
            <a:spcAft>
              <a:spcPct val="35000"/>
            </a:spcAft>
          </a:pPr>
          <a:r>
            <a:rPr lang="zh-CN" altLang="en-US" sz="3200" b="1" dirty="0" smtClean="0">
              <a:solidFill>
                <a:schemeClr val="bg1"/>
              </a:solidFill>
              <a:latin typeface="微软雅黑" panose="020B0503020204020204" pitchFamily="34" charset="-122"/>
              <a:ea typeface="微软雅黑" panose="020B0503020204020204" pitchFamily="34" charset="-122"/>
            </a:rPr>
            <a:t>时局变化</a:t>
          </a:r>
          <a:endParaRPr lang="zh-CN" altLang="en-US" sz="3200" b="1" dirty="0" smtClean="0">
            <a:solidFill>
              <a:schemeClr val="bg1"/>
            </a:solidFill>
            <a:latin typeface="微软雅黑" panose="020B0503020204020204" pitchFamily="34" charset="-122"/>
            <a:ea typeface="微软雅黑" panose="020B0503020204020204" pitchFamily="34" charset="-122"/>
          </a:endParaRPr>
        </a:p>
      </dsp:txBody>
      <dsp:txXfrm>
        <a:off x="484473" y="910"/>
        <a:ext cx="2276995" cy="413280"/>
      </dsp:txXfrm>
    </dsp:sp>
    <dsp:sp modelId="{9310731C-DCCB-4BF3-890F-46583D8764E9}">
      <dsp:nvSpPr>
        <dsp:cNvPr id="8" name="矩形 7"/>
        <dsp:cNvSpPr/>
      </dsp:nvSpPr>
      <dsp:spPr bwMode="white">
        <a:xfrm>
          <a:off x="0" y="927571"/>
          <a:ext cx="9689465" cy="1462405"/>
        </a:xfrm>
        <a:prstGeom prst="rect">
          <a:avLst/>
        </a:prstGeom>
        <a:sp3d z="152400" extrusionH="63500" prstMaterial="dkEdge">
          <a:bevelT w="135400" h="16350" prst="relaxedInset"/>
          <a:contourClr>
            <a:schemeClr val="bg1"/>
          </a:contourClr>
        </a:sp3d>
      </dsp:spPr>
      <dsp:style>
        <a:lnRef idx="1">
          <a:schemeClr val="accent2"/>
        </a:lnRef>
        <a:fillRef idx="1">
          <a:schemeClr val="lt1">
            <a:alpha val="90000"/>
          </a:schemeClr>
        </a:fillRef>
        <a:effectRef idx="2">
          <a:scrgbClr r="0" g="0" b="0"/>
        </a:effectRef>
        <a:fontRef idx="minor"/>
      </dsp:style>
      <dsp:txBody>
        <a:bodyPr vert="horz" wrap="square" lIns="752010" tIns="291591" rIns="752010" bIns="199136" anchor="t"/>
        <a:lstStyle>
          <a:lvl1pPr algn="l">
            <a:defRPr sz="14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marL="285750" lvl="1" indent="-285750">
            <a:lnSpc>
              <a:spcPct val="100000"/>
            </a:lnSpc>
            <a:spcBef>
              <a:spcPct val="0"/>
            </a:spcBef>
            <a:spcAft>
              <a:spcPct val="15000"/>
            </a:spcAft>
            <a:buChar char="•"/>
          </a:pPr>
          <a:r>
            <a:rPr lang="zh-CN" altLang="en-US" sz="2800" b="0" dirty="0" smtClean="0">
              <a:solidFill>
                <a:schemeClr val="tx1"/>
              </a:solidFill>
              <a:latin typeface="微软雅黑" panose="020B0503020204020204" pitchFamily="34" charset="-122"/>
              <a:ea typeface="微软雅黑" panose="020B0503020204020204" pitchFamily="34" charset="-122"/>
            </a:rPr>
            <a:t>现有干部队伍人数不足</a:t>
          </a:r>
          <a:endParaRPr lang="zh-CN" altLang="en-US" sz="2800" b="0" dirty="0">
            <a:solidFill>
              <a:schemeClr val="tx1"/>
            </a:solidFill>
            <a:latin typeface="微软雅黑" panose="020B0503020204020204" pitchFamily="34" charset="-122"/>
            <a:ea typeface="微软雅黑" panose="020B0503020204020204" pitchFamily="34" charset="-122"/>
          </a:endParaRPr>
        </a:p>
        <a:p>
          <a:pPr marL="285750" lvl="1" indent="-285750">
            <a:lnSpc>
              <a:spcPct val="100000"/>
            </a:lnSpc>
            <a:spcBef>
              <a:spcPct val="0"/>
            </a:spcBef>
            <a:spcAft>
              <a:spcPct val="15000"/>
            </a:spcAft>
            <a:buChar char="•"/>
          </a:pPr>
          <a:r>
            <a:rPr lang="zh-CN" altLang="en-US" sz="2800" b="0" dirty="0" smtClean="0">
              <a:solidFill>
                <a:schemeClr val="tx1"/>
              </a:solidFill>
              <a:latin typeface="微软雅黑" panose="020B0503020204020204" pitchFamily="34" charset="-122"/>
              <a:ea typeface="微软雅黑" panose="020B0503020204020204" pitchFamily="34" charset="-122"/>
            </a:rPr>
            <a:t>干部队伍文化与理论素质亟待提高</a:t>
          </a:r>
          <a:endParaRPr lang="zh-CN" altLang="en-US" sz="2800" b="0" dirty="0" smtClean="0">
            <a:solidFill>
              <a:schemeClr val="tx1"/>
            </a:solidFill>
            <a:latin typeface="微软雅黑" panose="020B0503020204020204" pitchFamily="34" charset="-122"/>
            <a:ea typeface="微软雅黑" panose="020B0503020204020204" pitchFamily="34" charset="-122"/>
          </a:endParaRPr>
        </a:p>
      </dsp:txBody>
      <dsp:txXfrm>
        <a:off x="0" y="927571"/>
        <a:ext cx="9689465" cy="1462405"/>
      </dsp:txXfrm>
    </dsp:sp>
    <dsp:sp modelId="{514AA53F-1BD5-4C90-B7BB-DAE008F334C5}">
      <dsp:nvSpPr>
        <dsp:cNvPr id="7" name="圆角矩形 6"/>
        <dsp:cNvSpPr/>
      </dsp:nvSpPr>
      <dsp:spPr bwMode="white">
        <a:xfrm>
          <a:off x="484473" y="623365"/>
          <a:ext cx="2424789" cy="413280"/>
        </a:xfrm>
        <a:prstGeom prst="roundRect">
          <a:avLst/>
        </a:prstGeom>
        <a:solidFill>
          <a:srgbClr val="C00000"/>
        </a:solidFill>
        <a:sp3d prstMaterial="plastic">
          <a:bevelT w="127000" h="25400" prst="relaxedInset"/>
        </a:sp3d>
      </dsp:spPr>
      <dsp:style>
        <a:lnRef idx="0">
          <a:schemeClr val="lt1"/>
        </a:lnRef>
        <a:fillRef idx="3">
          <a:schemeClr val="accent2"/>
        </a:fillRef>
        <a:effectRef idx="2">
          <a:scrgbClr r="0" g="0" b="0"/>
        </a:effectRef>
        <a:fontRef idx="minor">
          <a:schemeClr val="lt1"/>
        </a:fontRef>
      </dsp:style>
      <dsp:txBody>
        <a:bodyPr vert="horz" wrap="square" lIns="256367" tIns="0" rIns="256367" bIns="0" anchor="ctr"/>
        <a:lstStyle>
          <a:lvl1pPr algn="l">
            <a:defRPr sz="1400"/>
          </a:lvl1pPr>
          <a:lvl2pPr marL="57150" indent="-57150" algn="l">
            <a:defRPr sz="1000"/>
          </a:lvl2pPr>
          <a:lvl3pPr marL="114300" indent="-57150" algn="l">
            <a:defRPr sz="1000"/>
          </a:lvl3pPr>
          <a:lvl4pPr marL="171450" indent="-57150" algn="l">
            <a:defRPr sz="1000"/>
          </a:lvl4pPr>
          <a:lvl5pPr marL="228600" indent="-57150" algn="l">
            <a:defRPr sz="1000"/>
          </a:lvl5pPr>
          <a:lvl6pPr marL="285750" indent="-57150" algn="l">
            <a:defRPr sz="1000"/>
          </a:lvl6pPr>
          <a:lvl7pPr marL="342900" indent="-57150" algn="l">
            <a:defRPr sz="1000"/>
          </a:lvl7pPr>
          <a:lvl8pPr marL="400050" indent="-57150" algn="l">
            <a:defRPr sz="1000"/>
          </a:lvl8pPr>
          <a:lvl9pPr marL="457200" indent="-57150" algn="l">
            <a:defRPr sz="1000"/>
          </a:lvl9pPr>
        </a:lstStyle>
        <a:p>
          <a:pPr lvl="0">
            <a:lnSpc>
              <a:spcPct val="100000"/>
            </a:lnSpc>
            <a:spcBef>
              <a:spcPct val="0"/>
            </a:spcBef>
            <a:spcAft>
              <a:spcPct val="35000"/>
            </a:spcAft>
          </a:pPr>
          <a:r>
            <a:rPr lang="zh-CN" altLang="en-US" sz="3200" b="1" dirty="0" smtClean="0">
              <a:solidFill>
                <a:schemeClr val="bg1"/>
              </a:solidFill>
              <a:latin typeface="微软雅黑" panose="020B0503020204020204" pitchFamily="34" charset="-122"/>
              <a:ea typeface="微软雅黑" panose="020B0503020204020204" pitchFamily="34" charset="-122"/>
            </a:rPr>
            <a:t>干部现状</a:t>
          </a:r>
          <a:endParaRPr lang="zh-CN" altLang="en-US" sz="3200" b="1" dirty="0" smtClean="0">
            <a:solidFill>
              <a:schemeClr val="bg1"/>
            </a:solidFill>
            <a:latin typeface="微软雅黑" panose="020B0503020204020204" pitchFamily="34" charset="-122"/>
            <a:ea typeface="微软雅黑" panose="020B0503020204020204" pitchFamily="34" charset="-122"/>
          </a:endParaRPr>
        </a:p>
      </dsp:txBody>
      <dsp:txXfrm>
        <a:off x="484473" y="623365"/>
        <a:ext cx="2424789" cy="413280"/>
      </dsp:txXfrm>
    </dsp:sp>
    <dsp:sp modelId="{ADE2CD3A-D477-402D-9F4E-4BDE1865DADC}">
      <dsp:nvSpPr>
        <dsp:cNvPr id="11" name="矩形 10"/>
        <dsp:cNvSpPr/>
      </dsp:nvSpPr>
      <dsp:spPr bwMode="white">
        <a:xfrm>
          <a:off x="0" y="2574650"/>
          <a:ext cx="9689465" cy="1889125"/>
        </a:xfrm>
        <a:prstGeom prst="rect">
          <a:avLst/>
        </a:prstGeom>
        <a:sp3d z="152400" extrusionH="63500" prstMaterial="dkEdge">
          <a:bevelT w="135400" h="16350" prst="relaxedInset"/>
          <a:contourClr>
            <a:schemeClr val="bg1"/>
          </a:contourClr>
        </a:sp3d>
      </dsp:spPr>
      <dsp:style>
        <a:lnRef idx="1">
          <a:schemeClr val="accent2"/>
        </a:lnRef>
        <a:fillRef idx="1">
          <a:schemeClr val="lt1">
            <a:alpha val="90000"/>
          </a:schemeClr>
        </a:fillRef>
        <a:effectRef idx="2">
          <a:scrgbClr r="0" g="0" b="0"/>
        </a:effectRef>
        <a:fontRef idx="minor"/>
      </dsp:style>
      <dsp:txBody>
        <a:bodyPr vert="horz" wrap="square" lIns="752010" tIns="291591" rIns="752010" bIns="199136" anchor="t"/>
        <a:lstStyle>
          <a:lvl1pPr algn="l">
            <a:defRPr sz="14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marL="285750" lvl="1" indent="-285750">
            <a:lnSpc>
              <a:spcPct val="100000"/>
            </a:lnSpc>
            <a:spcBef>
              <a:spcPct val="0"/>
            </a:spcBef>
            <a:spcAft>
              <a:spcPct val="15000"/>
            </a:spcAft>
            <a:buChar char="•"/>
          </a:pPr>
          <a:r>
            <a:rPr lang="zh-CN" altLang="en-US" sz="2800" b="0" dirty="0" smtClean="0">
              <a:solidFill>
                <a:schemeClr val="tx1"/>
              </a:solidFill>
              <a:latin typeface="微软雅黑" panose="020B0503020204020204" pitchFamily="34" charset="-122"/>
              <a:ea typeface="微软雅黑" panose="020B0503020204020204" pitchFamily="34" charset="-122"/>
            </a:rPr>
            <a:t>理论素养不高与</a:t>
          </a:r>
          <a:r>
            <a:rPr lang="zh-CN" sz="2800" b="0" dirty="0" smtClean="0">
              <a:solidFill>
                <a:schemeClr val="tx1"/>
              </a:solidFill>
              <a:latin typeface="微软雅黑" panose="020B0503020204020204" pitchFamily="34" charset="-122"/>
              <a:ea typeface="微软雅黑" panose="020B0503020204020204" pitchFamily="34" charset="-122"/>
            </a:rPr>
            <a:t>中共在此前的错误</a:t>
          </a:r>
          <a:endParaRPr lang="zh-CN" altLang="en-US" sz="2800" b="0" dirty="0">
            <a:solidFill>
              <a:schemeClr val="tx1"/>
            </a:solidFill>
            <a:latin typeface="微软雅黑" panose="020B0503020204020204" pitchFamily="34" charset="-122"/>
            <a:ea typeface="微软雅黑" panose="020B0503020204020204" pitchFamily="34" charset="-122"/>
          </a:endParaRPr>
        </a:p>
        <a:p>
          <a:pPr marL="285750" lvl="1" indent="-285750">
            <a:lnSpc>
              <a:spcPct val="100000"/>
            </a:lnSpc>
            <a:spcBef>
              <a:spcPct val="0"/>
            </a:spcBef>
            <a:spcAft>
              <a:spcPct val="15000"/>
            </a:spcAft>
            <a:buChar char="•"/>
          </a:pPr>
          <a:r>
            <a:rPr lang="zh-CN" altLang="en-US" sz="2800" b="0" dirty="0" smtClean="0">
              <a:solidFill>
                <a:schemeClr val="tx1"/>
              </a:solidFill>
              <a:latin typeface="微软雅黑" panose="020B0503020204020204" pitchFamily="34" charset="-122"/>
              <a:ea typeface="微软雅黑" panose="020B0503020204020204" pitchFamily="34" charset="-122"/>
            </a:rPr>
            <a:t>没有真正搞清楚“什么是马克思主义”，如何正确地“对待马克思主义”</a:t>
          </a:r>
          <a:endParaRPr lang="zh-CN" altLang="en-US" sz="2800" b="0" dirty="0" smtClean="0">
            <a:solidFill>
              <a:schemeClr val="tx1"/>
            </a:solidFill>
            <a:latin typeface="微软雅黑" panose="020B0503020204020204" pitchFamily="34" charset="-122"/>
            <a:ea typeface="微软雅黑" panose="020B0503020204020204" pitchFamily="34" charset="-122"/>
          </a:endParaRPr>
        </a:p>
      </dsp:txBody>
      <dsp:txXfrm>
        <a:off x="0" y="2574650"/>
        <a:ext cx="9689465" cy="1889125"/>
      </dsp:txXfrm>
    </dsp:sp>
    <dsp:sp modelId="{A9A17EA8-F8A2-4709-83B9-210D53DE9BCA}">
      <dsp:nvSpPr>
        <dsp:cNvPr id="10" name="圆角矩形 9"/>
        <dsp:cNvSpPr/>
      </dsp:nvSpPr>
      <dsp:spPr bwMode="white">
        <a:xfrm>
          <a:off x="448588" y="2448385"/>
          <a:ext cx="2424653" cy="413280"/>
        </a:xfrm>
        <a:prstGeom prst="roundRect">
          <a:avLst/>
        </a:prstGeom>
        <a:solidFill>
          <a:srgbClr val="C00000"/>
        </a:solidFill>
        <a:sp3d prstMaterial="plastic">
          <a:bevelT w="127000" h="25400" prst="relaxedInset"/>
        </a:sp3d>
      </dsp:spPr>
      <dsp:style>
        <a:lnRef idx="0">
          <a:schemeClr val="lt1"/>
        </a:lnRef>
        <a:fillRef idx="3">
          <a:schemeClr val="accent2"/>
        </a:fillRef>
        <a:effectRef idx="2">
          <a:scrgbClr r="0" g="0" b="0"/>
        </a:effectRef>
        <a:fontRef idx="minor">
          <a:schemeClr val="lt1"/>
        </a:fontRef>
      </dsp:style>
      <dsp:txBody>
        <a:bodyPr vert="horz" wrap="square" lIns="256367" tIns="0" rIns="256367" bIns="0" anchor="ctr"/>
        <a:lstStyle>
          <a:lvl1pPr algn="l">
            <a:defRPr sz="1400"/>
          </a:lvl1pPr>
          <a:lvl2pPr marL="57150" indent="-57150" algn="l">
            <a:defRPr sz="1000"/>
          </a:lvl2pPr>
          <a:lvl3pPr marL="114300" indent="-57150" algn="l">
            <a:defRPr sz="1000"/>
          </a:lvl3pPr>
          <a:lvl4pPr marL="171450" indent="-57150" algn="l">
            <a:defRPr sz="1000"/>
          </a:lvl4pPr>
          <a:lvl5pPr marL="228600" indent="-57150" algn="l">
            <a:defRPr sz="1000"/>
          </a:lvl5pPr>
          <a:lvl6pPr marL="285750" indent="-57150" algn="l">
            <a:defRPr sz="1000"/>
          </a:lvl6pPr>
          <a:lvl7pPr marL="342900" indent="-57150" algn="l">
            <a:defRPr sz="1000"/>
          </a:lvl7pPr>
          <a:lvl8pPr marL="400050" indent="-57150" algn="l">
            <a:defRPr sz="1000"/>
          </a:lvl8pPr>
          <a:lvl9pPr marL="457200" indent="-57150" algn="l">
            <a:defRPr sz="1000"/>
          </a:lvl9pPr>
        </a:lstStyle>
        <a:p>
          <a:pPr lvl="0">
            <a:lnSpc>
              <a:spcPct val="100000"/>
            </a:lnSpc>
            <a:spcBef>
              <a:spcPct val="0"/>
            </a:spcBef>
            <a:spcAft>
              <a:spcPct val="35000"/>
            </a:spcAft>
          </a:pPr>
          <a:r>
            <a:rPr lang="zh-CN" altLang="en-US" sz="3200" b="1" dirty="0" smtClean="0">
              <a:solidFill>
                <a:schemeClr val="bg1"/>
              </a:solidFill>
              <a:latin typeface="微软雅黑" panose="020B0503020204020204" pitchFamily="34" charset="-122"/>
              <a:ea typeface="微软雅黑" panose="020B0503020204020204" pitchFamily="34" charset="-122"/>
            </a:rPr>
            <a:t>党建要求</a:t>
          </a:r>
          <a:endParaRPr lang="zh-CN" altLang="en-US" sz="3200" b="1" dirty="0" smtClean="0">
            <a:solidFill>
              <a:schemeClr val="bg1"/>
            </a:solidFill>
            <a:latin typeface="微软雅黑" panose="020B0503020204020204" pitchFamily="34" charset="-122"/>
            <a:ea typeface="微软雅黑" panose="020B0503020204020204" pitchFamily="34" charset="-122"/>
          </a:endParaRPr>
        </a:p>
      </dsp:txBody>
      <dsp:txXfrm>
        <a:off x="448588" y="2448385"/>
        <a:ext cx="2424653" cy="413280"/>
      </dsp:txXfrm>
    </dsp:sp>
    <dsp:sp modelId="{E2D6AD87-FBD2-48F7-9F28-2BE027AB3BCA}">
      <dsp:nvSpPr>
        <dsp:cNvPr id="3" name="矩形 2" hidden="1"/>
        <dsp:cNvSpPr/>
      </dsp:nvSpPr>
      <dsp:spPr>
        <a:xfrm>
          <a:off x="0" y="910"/>
          <a:ext cx="484473" cy="413280"/>
        </a:xfrm>
        <a:prstGeom prst="rect">
          <a:avLst/>
        </a:prstGeom>
      </dsp:spPr>
      <dsp:txXfrm>
        <a:off x="0" y="910"/>
        <a:ext cx="484473" cy="413280"/>
      </dsp:txXfrm>
    </dsp:sp>
    <dsp:sp modelId="{889857A7-9A21-4D74-9CED-7833DED693FF}">
      <dsp:nvSpPr>
        <dsp:cNvPr id="6" name="矩形 5" hidden="1"/>
        <dsp:cNvSpPr/>
      </dsp:nvSpPr>
      <dsp:spPr>
        <a:xfrm>
          <a:off x="0" y="623365"/>
          <a:ext cx="484473" cy="413280"/>
        </a:xfrm>
        <a:prstGeom prst="rect">
          <a:avLst/>
        </a:prstGeom>
      </dsp:spPr>
      <dsp:txXfrm>
        <a:off x="0" y="623365"/>
        <a:ext cx="484473" cy="413280"/>
      </dsp:txXfrm>
    </dsp:sp>
    <dsp:sp modelId="{7807ADC2-4816-4CD6-BD56-F7CBCD2AAD09}">
      <dsp:nvSpPr>
        <dsp:cNvPr id="9" name="矩形 8" hidden="1"/>
        <dsp:cNvSpPr/>
      </dsp:nvSpPr>
      <dsp:spPr>
        <a:xfrm>
          <a:off x="0" y="2368010"/>
          <a:ext cx="484473" cy="413280"/>
        </a:xfrm>
        <a:prstGeom prst="rect">
          <a:avLst/>
        </a:prstGeom>
      </dsp:spPr>
      <dsp:txXfrm>
        <a:off x="0" y="2368010"/>
        <a:ext cx="484473" cy="413280"/>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014720" cy="4460875"/>
        <a:chOff x="0" y="0"/>
        <a:chExt cx="6014720" cy="4460875"/>
      </a:xfrm>
    </dsp:grpSpPr>
    <dsp:sp modelId="{98BF1648-540D-4C6E-87A0-B0A10D29CD90}">
      <dsp:nvSpPr>
        <dsp:cNvPr id="4" name="五边形 3"/>
        <dsp:cNvSpPr/>
      </dsp:nvSpPr>
      <dsp:spPr bwMode="white">
        <a:xfrm rot="10800000">
          <a:off x="1980914" y="0"/>
          <a:ext cx="3999789" cy="1982611"/>
        </a:xfrm>
        <a:prstGeom prst="homePlate">
          <a:avLst/>
        </a:prstGeom>
        <a:sp3d contourW="19050" prstMaterial="metal">
          <a:bevelT w="88900" h="203200"/>
          <a:bevelB w="165100" h="254000"/>
        </a:sp3d>
      </dsp:spPr>
      <dsp:style>
        <a:lnRef idx="0">
          <a:schemeClr val="accent3">
            <a:shade val="80000"/>
          </a:schemeClr>
        </a:lnRef>
        <a:fillRef idx="1">
          <a:schemeClr val="lt1"/>
        </a:fillRef>
        <a:effectRef idx="2">
          <a:scrgbClr r="0" g="0" b="0"/>
        </a:effectRef>
        <a:fontRef idx="minor">
          <a:schemeClr val="lt1"/>
        </a:fontRef>
      </dsp:style>
      <dsp:txBody>
        <a:bodyPr rot="10800000" vert="horz" wrap="square" lIns="874276" tIns="106680" rIns="199136" bIns="10668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90000"/>
            </a:lnSpc>
            <a:spcBef>
              <a:spcPct val="0"/>
            </a:spcBef>
            <a:spcAft>
              <a:spcPct val="35000"/>
            </a:spcAft>
          </a:pPr>
          <a:r>
            <a:rPr lang="zh-CN" altLang="en-US" sz="2800" b="1" smtClean="0">
              <a:solidFill>
                <a:schemeClr val="dk1"/>
              </a:solidFill>
              <a:ea typeface="微软雅黑" panose="020B0503020204020204" pitchFamily="34" charset="-122"/>
            </a:rPr>
            <a:t>一、学习运动是必要的</a:t>
          </a:r>
          <a:endParaRPr lang="zh-CN" altLang="en-US" sz="2800" b="1" dirty="0">
            <a:solidFill>
              <a:schemeClr val="dk1"/>
            </a:solidFill>
            <a:ea typeface="微软雅黑" panose="020B0503020204020204" pitchFamily="34" charset="-122"/>
          </a:endParaRPr>
        </a:p>
        <a:p>
          <a:pPr marL="228600" lvl="1" indent="-228600">
            <a:lnSpc>
              <a:spcPct val="100000"/>
            </a:lnSpc>
            <a:spcBef>
              <a:spcPct val="0"/>
            </a:spcBef>
            <a:spcAft>
              <a:spcPts val="0"/>
            </a:spcAft>
            <a:buChar char="•"/>
          </a:pPr>
          <a:r>
            <a:rPr lang="zh-CN" altLang="en-US" sz="2400" b="0" smtClean="0">
              <a:solidFill>
                <a:schemeClr val="dk1"/>
              </a:solidFill>
              <a:latin typeface="微软雅黑" panose="020B0503020204020204" pitchFamily="34" charset="-122"/>
              <a:ea typeface="微软雅黑" panose="020B0503020204020204" pitchFamily="34" charset="-122"/>
            </a:rPr>
            <a:t>人不通古今，马牛而襟裾</a:t>
          </a:r>
          <a:endParaRPr lang="zh-CN" altLang="en-US" sz="2400" b="0" dirty="0">
            <a:solidFill>
              <a:schemeClr val="dk1"/>
            </a:solidFill>
            <a:latin typeface="微软雅黑" panose="020B0503020204020204" pitchFamily="34" charset="-122"/>
            <a:ea typeface="微软雅黑" panose="020B0503020204020204" pitchFamily="34" charset="-122"/>
          </a:endParaRPr>
        </a:p>
        <a:p>
          <a:pPr marL="228600" lvl="1" indent="-228600">
            <a:lnSpc>
              <a:spcPct val="100000"/>
            </a:lnSpc>
            <a:spcBef>
              <a:spcPct val="0"/>
            </a:spcBef>
            <a:spcAft>
              <a:spcPts val="0"/>
            </a:spcAft>
            <a:buChar char="•"/>
          </a:pPr>
          <a:r>
            <a:rPr lang="zh-CN" altLang="en-US" sz="2400" b="0" smtClean="0">
              <a:solidFill>
                <a:schemeClr val="dk1"/>
              </a:solidFill>
              <a:latin typeface="微软雅黑" panose="020B0503020204020204" pitchFamily="34" charset="-122"/>
              <a:ea typeface="微软雅黑" panose="020B0503020204020204" pitchFamily="34" charset="-122"/>
            </a:rPr>
            <a:t>本领恐慌。</a:t>
          </a:r>
          <a:endParaRPr lang="zh-CN" altLang="en-US" sz="2400" b="0" dirty="0" smtClean="0">
            <a:solidFill>
              <a:schemeClr val="dk1"/>
            </a:solidFill>
            <a:latin typeface="微软雅黑" panose="020B0503020204020204" pitchFamily="34" charset="-122"/>
            <a:ea typeface="微软雅黑" panose="020B0503020204020204" pitchFamily="34" charset="-122"/>
          </a:endParaRPr>
        </a:p>
      </dsp:txBody>
      <dsp:txXfrm rot="10800000">
        <a:off x="1980914" y="0"/>
        <a:ext cx="3999789" cy="1982611"/>
      </dsp:txXfrm>
    </dsp:sp>
    <dsp:sp modelId="{8344E00F-0717-4AD3-9DC4-C761C087920E}">
      <dsp:nvSpPr>
        <dsp:cNvPr id="3" name="椭圆 2"/>
        <dsp:cNvSpPr/>
      </dsp:nvSpPr>
      <dsp:spPr bwMode="white">
        <a:xfrm>
          <a:off x="550614" y="0"/>
          <a:ext cx="1982611" cy="1982611"/>
        </a:xfrm>
        <a:prstGeom prst="ellipse">
          <a:avLst/>
        </a:prstGeom>
        <a:blipFill>
          <a:blip r:embed="rId1"/>
          <a:stretch>
            <a:fillRect/>
          </a:stretch>
        </a:blipFill>
        <a:sp3d z="300000" contourW="19050" prstMaterial="metal">
          <a:bevelT w="88900" h="203200"/>
          <a:bevelB w="165100" h="254000"/>
        </a:sp3d>
      </dsp:spPr>
      <dsp:style>
        <a:lnRef idx="0">
          <a:schemeClr val="accent3">
            <a:shade val="80000"/>
          </a:schemeClr>
        </a:lnRef>
        <a:fillRef idx="1">
          <a:schemeClr val="accent3">
            <a:tint val="40000"/>
          </a:schemeClr>
        </a:fillRef>
        <a:effectRef idx="1">
          <a:scrgbClr r="0" g="0" b="0"/>
        </a:effectRef>
        <a:fontRef idx="minor"/>
      </dsp:style>
      <dsp:txXfrm>
        <a:off x="550614" y="0"/>
        <a:ext cx="1982611" cy="1982611"/>
      </dsp:txXfrm>
    </dsp:sp>
    <dsp:sp modelId="{3882325F-76CB-49E9-950E-79F8A5D4133D}">
      <dsp:nvSpPr>
        <dsp:cNvPr id="6" name="五边形 5"/>
        <dsp:cNvSpPr/>
      </dsp:nvSpPr>
      <dsp:spPr bwMode="white">
        <a:xfrm rot="10800000">
          <a:off x="1857729" y="2356162"/>
          <a:ext cx="3999789" cy="1982611"/>
        </a:xfrm>
        <a:prstGeom prst="homePlate">
          <a:avLst/>
        </a:prstGeom>
        <a:sp3d contourW="19050" prstMaterial="metal">
          <a:bevelT w="88900" h="203200"/>
          <a:bevelB w="165100" h="254000"/>
        </a:sp3d>
      </dsp:spPr>
      <dsp:style>
        <a:lnRef idx="0">
          <a:schemeClr val="accent3">
            <a:shade val="80000"/>
          </a:schemeClr>
        </a:lnRef>
        <a:fillRef idx="1">
          <a:schemeClr val="lt1"/>
        </a:fillRef>
        <a:effectRef idx="2">
          <a:scrgbClr r="0" g="0" b="0"/>
        </a:effectRef>
        <a:fontRef idx="minor">
          <a:schemeClr val="lt1"/>
        </a:fontRef>
      </dsp:style>
      <dsp:txBody>
        <a:bodyPr rot="10800000" vert="horz" wrap="square" lIns="874276" tIns="106680" rIns="199136" bIns="10668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90000"/>
            </a:lnSpc>
            <a:spcBef>
              <a:spcPct val="0"/>
            </a:spcBef>
            <a:spcAft>
              <a:spcPct val="35000"/>
            </a:spcAft>
          </a:pPr>
          <a:r>
            <a:rPr lang="zh-CN" altLang="en-US" sz="2800" b="1" smtClean="0">
              <a:solidFill>
                <a:schemeClr val="dk1"/>
              </a:solidFill>
              <a:ea typeface="微软雅黑" panose="020B0503020204020204" pitchFamily="34" charset="-122"/>
            </a:rPr>
            <a:t>二、学习运动是可能的</a:t>
          </a:r>
          <a:endParaRPr lang="zh-CN" altLang="en-US" sz="2800" b="1" dirty="0">
            <a:solidFill>
              <a:schemeClr val="dk1"/>
            </a:solidFill>
            <a:ea typeface="微软雅黑" panose="020B0503020204020204" pitchFamily="34" charset="-122"/>
          </a:endParaRPr>
        </a:p>
        <a:p>
          <a:pPr marL="228600" lvl="1" indent="-228600">
            <a:lnSpc>
              <a:spcPct val="100000"/>
            </a:lnSpc>
            <a:spcBef>
              <a:spcPct val="0"/>
            </a:spcBef>
            <a:spcAft>
              <a:spcPts val="0"/>
            </a:spcAft>
            <a:buChar char="•"/>
          </a:pPr>
          <a:r>
            <a:rPr lang="zh-CN" altLang="en-US" sz="2400" b="0" smtClean="0">
              <a:solidFill>
                <a:schemeClr val="dk1"/>
              </a:solidFill>
              <a:latin typeface="微软雅黑" panose="020B0503020204020204" pitchFamily="34" charset="-122"/>
              <a:ea typeface="微软雅黑" panose="020B0503020204020204" pitchFamily="34" charset="-122"/>
            </a:rPr>
            <a:t>“没有功夫”，用“挤”来对付忙</a:t>
          </a:r>
          <a:endParaRPr lang="zh-CN" altLang="en-US" sz="2400" b="0" dirty="0" smtClean="0">
            <a:solidFill>
              <a:schemeClr val="dk1"/>
            </a:solidFill>
            <a:latin typeface="微软雅黑" panose="020B0503020204020204" pitchFamily="34" charset="-122"/>
            <a:ea typeface="微软雅黑" panose="020B0503020204020204" pitchFamily="34" charset="-122"/>
          </a:endParaRPr>
        </a:p>
      </dsp:txBody>
      <dsp:txXfrm rot="10800000">
        <a:off x="1857729" y="2356162"/>
        <a:ext cx="3999789" cy="1982611"/>
      </dsp:txXfrm>
    </dsp:sp>
    <dsp:sp modelId="{A56AF153-E01F-47E2-843F-E7A2C2C93268}">
      <dsp:nvSpPr>
        <dsp:cNvPr id="5" name="椭圆 4"/>
        <dsp:cNvSpPr/>
      </dsp:nvSpPr>
      <dsp:spPr bwMode="white">
        <a:xfrm>
          <a:off x="676187" y="2330088"/>
          <a:ext cx="1982611" cy="1982611"/>
        </a:xfrm>
        <a:prstGeom prst="ellipse">
          <a:avLst/>
        </a:prstGeom>
        <a:blipFill rotWithShape="0">
          <a:blip r:embed="rId2">
            <a:duotone>
              <a:schemeClr val="accent3">
                <a:hueOff val="0"/>
                <a:satOff val="0"/>
                <a:lumOff val="0"/>
                <a:alphaOff val="0"/>
                <a:shade val="20000"/>
                <a:satMod val="200000"/>
              </a:schemeClr>
              <a:schemeClr val="accent3">
                <a:hueOff val="0"/>
                <a:satOff val="0"/>
                <a:lumOff val="0"/>
                <a:alphaOff val="0"/>
                <a:tint val="12000"/>
                <a:satMod val="190000"/>
              </a:schemeClr>
            </a:duotone>
          </a:blip>
          <a:stretch>
            <a:fillRect/>
          </a:stretch>
        </a:blipFill>
        <a:sp3d z="300000" contourW="19050" prstMaterial="metal">
          <a:bevelT w="88900" h="203200"/>
          <a:bevelB w="165100" h="254000"/>
        </a:sp3d>
      </dsp:spPr>
      <dsp:style>
        <a:lnRef idx="0">
          <a:schemeClr val="accent3">
            <a:shade val="80000"/>
          </a:schemeClr>
        </a:lnRef>
        <a:fillRef idx="1">
          <a:schemeClr val="accent3">
            <a:tint val="40000"/>
          </a:schemeClr>
        </a:fillRef>
        <a:effectRef idx="1">
          <a:scrgbClr r="0" g="0" b="0"/>
        </a:effectRef>
        <a:fontRef idx="minor"/>
      </dsp:style>
      <dsp:txXfrm>
        <a:off x="676187" y="2330088"/>
        <a:ext cx="1982611" cy="1982611"/>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875145" cy="4509770"/>
        <a:chOff x="0" y="0"/>
        <a:chExt cx="6875145" cy="4509770"/>
      </a:xfrm>
    </dsp:grpSpPr>
    <dsp:sp modelId="{50D86D27-E2BD-4885-8C1A-B18EADB88024}">
      <dsp:nvSpPr>
        <dsp:cNvPr id="4" name="五边形 3"/>
        <dsp:cNvSpPr/>
      </dsp:nvSpPr>
      <dsp:spPr bwMode="white">
        <a:xfrm rot="10800000">
          <a:off x="1652672" y="0"/>
          <a:ext cx="4571971" cy="2004342"/>
        </a:xfrm>
        <a:prstGeom prst="homePlate">
          <a:avLst/>
        </a:prstGeom>
        <a:solidFill>
          <a:srgbClr val="C00000"/>
        </a:solidFill>
        <a:sp3d contourW="19050" prstMaterial="metal">
          <a:bevelT w="88900" h="203200"/>
          <a:bevelB w="165100" h="254000"/>
        </a:sp3d>
      </dsp:spPr>
      <dsp:style>
        <a:lnRef idx="0">
          <a:schemeClr val="lt1"/>
        </a:lnRef>
        <a:fillRef idx="1">
          <a:schemeClr val="accent6"/>
        </a:fillRef>
        <a:effectRef idx="2">
          <a:scrgbClr r="0" g="0" b="0"/>
        </a:effectRef>
        <a:fontRef idx="minor">
          <a:schemeClr val="lt1"/>
        </a:fontRef>
      </dsp:style>
      <dsp:txBody>
        <a:bodyPr rot="10800000" vert="horz" wrap="square" lIns="883859" tIns="106680" rIns="199136" bIns="10668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zh-CN" altLang="en-US" sz="2800" b="1" dirty="0" smtClean="0">
              <a:solidFill>
                <a:schemeClr val="bg1"/>
              </a:solidFill>
              <a:ea typeface="微软雅黑" panose="020B0503020204020204" pitchFamily="34" charset="-122"/>
            </a:rPr>
            <a:t>三、学习运动是会有成绩的</a:t>
          </a:r>
          <a:endParaRPr lang="zh-CN" altLang="en-US" sz="2800" b="1" dirty="0" smtClean="0">
            <a:solidFill>
              <a:schemeClr val="bg1"/>
            </a:solidFill>
            <a:ea typeface="微软雅黑" panose="020B0503020204020204" pitchFamily="34" charset="-122"/>
          </a:endParaRPr>
        </a:p>
        <a:p>
          <a:pPr marL="228600" lvl="1" indent="-228600">
            <a:lnSpc>
              <a:spcPct val="100000"/>
            </a:lnSpc>
            <a:spcBef>
              <a:spcPct val="0"/>
            </a:spcBef>
            <a:spcAft>
              <a:spcPct val="15000"/>
            </a:spcAft>
            <a:buChar char="•"/>
          </a:pPr>
          <a:r>
            <a:rPr lang="zh-CN" altLang="en-US" sz="2400" b="0" dirty="0" smtClean="0">
              <a:solidFill>
                <a:schemeClr val="bg1"/>
              </a:solidFill>
              <a:latin typeface="微软雅黑" panose="020B0503020204020204" pitchFamily="34" charset="-122"/>
              <a:ea typeface="微软雅黑" panose="020B0503020204020204" pitchFamily="34" charset="-122"/>
            </a:rPr>
            <a:t>人到五十五，才是出山虎”。</a:t>
          </a:r>
          <a:endParaRPr lang="zh-CN" altLang="en-US" sz="2400" b="0" dirty="0" smtClean="0">
            <a:solidFill>
              <a:schemeClr val="bg1"/>
            </a:solidFill>
            <a:latin typeface="微软雅黑" panose="020B0503020204020204" pitchFamily="34" charset="-122"/>
            <a:ea typeface="微软雅黑" panose="020B0503020204020204" pitchFamily="34" charset="-122"/>
          </a:endParaRPr>
        </a:p>
      </dsp:txBody>
      <dsp:txXfrm rot="10800000">
        <a:off x="1652672" y="0"/>
        <a:ext cx="4571971" cy="2004342"/>
      </dsp:txXfrm>
    </dsp:sp>
    <dsp:sp modelId="{D24DF91E-C157-4E58-8CC5-31D2F36BAE3A}">
      <dsp:nvSpPr>
        <dsp:cNvPr id="3" name="椭圆 2"/>
        <dsp:cNvSpPr/>
      </dsp:nvSpPr>
      <dsp:spPr bwMode="white">
        <a:xfrm>
          <a:off x="650501" y="0"/>
          <a:ext cx="2004342" cy="2004342"/>
        </a:xfrm>
        <a:prstGeom prst="ellipse">
          <a:avLst/>
        </a:prstGeom>
        <a:blipFill rotWithShape="0">
          <a:blip r:embed="rId1"/>
          <a:stretch>
            <a:fillRect/>
          </a:stretch>
        </a:blipFill>
        <a:sp3d z="300000" contourW="19050" prstMaterial="metal">
          <a:bevelT w="88900" h="203200"/>
          <a:bevelB w="165100" h="254000"/>
        </a:sp3d>
      </dsp:spPr>
      <dsp:style>
        <a:lnRef idx="0">
          <a:schemeClr val="lt1"/>
        </a:lnRef>
        <a:fillRef idx="1">
          <a:schemeClr val="accent6">
            <a:tint val="50000"/>
          </a:schemeClr>
        </a:fillRef>
        <a:effectRef idx="1">
          <a:scrgbClr r="0" g="0" b="0"/>
        </a:effectRef>
        <a:fontRef idx="minor"/>
      </dsp:style>
      <dsp:txXfrm>
        <a:off x="650501" y="0"/>
        <a:ext cx="2004342" cy="2004342"/>
      </dsp:txXfrm>
    </dsp:sp>
    <dsp:sp modelId="{52A0DE91-27A8-4E47-9C69-617482CD7FCB}">
      <dsp:nvSpPr>
        <dsp:cNvPr id="6" name="五边形 5"/>
        <dsp:cNvSpPr/>
      </dsp:nvSpPr>
      <dsp:spPr bwMode="white">
        <a:xfrm rot="10800000">
          <a:off x="1632510" y="2484119"/>
          <a:ext cx="4571971" cy="2004342"/>
        </a:xfrm>
        <a:prstGeom prst="homePlate">
          <a:avLst/>
        </a:prstGeom>
        <a:solidFill>
          <a:srgbClr val="C00000"/>
        </a:solidFill>
        <a:sp3d contourW="19050" prstMaterial="metal">
          <a:bevelT w="88900" h="203200"/>
          <a:bevelB w="165100" h="254000"/>
        </a:sp3d>
      </dsp:spPr>
      <dsp:style>
        <a:lnRef idx="0">
          <a:schemeClr val="lt1"/>
        </a:lnRef>
        <a:fillRef idx="1">
          <a:schemeClr val="accent6"/>
        </a:fillRef>
        <a:effectRef idx="2">
          <a:scrgbClr r="0" g="0" b="0"/>
        </a:effectRef>
        <a:fontRef idx="minor">
          <a:schemeClr val="lt1"/>
        </a:fontRef>
      </dsp:style>
      <dsp:txBody>
        <a:bodyPr rot="10800000" vert="horz" wrap="square" lIns="883859" tIns="91439" rIns="170688"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defTabSz="622300">
            <a:lnSpc>
              <a:spcPct val="90000"/>
            </a:lnSpc>
            <a:spcBef>
              <a:spcPct val="0"/>
            </a:spcBef>
            <a:spcAft>
              <a:spcPct val="35000"/>
            </a:spcAft>
          </a:pPr>
          <a:r>
            <a:rPr lang="zh-CN" altLang="en-US" sz="2400" b="1" dirty="0" smtClean="0">
              <a:solidFill>
                <a:schemeClr val="bg1"/>
              </a:solidFill>
              <a:latin typeface="微软雅黑" panose="020B0503020204020204" pitchFamily="34" charset="-122"/>
              <a:ea typeface="微软雅黑" panose="020B0503020204020204" pitchFamily="34" charset="-122"/>
            </a:rPr>
            <a:t>四、学习应该学到底</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marR="0" lvl="0" algn="l" defTabSz="914400" eaLnBrk="1" fontAlgn="auto" latinLnBrk="0" hangingPunct="1">
            <a:lnSpc>
              <a:spcPct val="100000"/>
            </a:lnSpc>
            <a:spcBef>
              <a:spcPts val="0"/>
            </a:spcBef>
            <a:spcAft>
              <a:spcPts val="0"/>
            </a:spcAft>
            <a:buClrTx/>
            <a:buSzTx/>
            <a:buFontTx/>
          </a:pPr>
          <a:r>
            <a:rPr lang="zh-CN" altLang="en-US" sz="2000" b="0" dirty="0" smtClean="0">
              <a:solidFill>
                <a:schemeClr val="bg1"/>
              </a:solidFill>
              <a:latin typeface="微软雅黑" panose="020B0503020204020204" pitchFamily="34" charset="-122"/>
              <a:ea typeface="微软雅黑" panose="020B0503020204020204" pitchFamily="34" charset="-122"/>
            </a:rPr>
            <a:t>学习的最大敌人是不到“底”。</a:t>
          </a:r>
          <a:endParaRPr lang="en-US" altLang="zh-CN" sz="2000" b="0" dirty="0" smtClean="0">
            <a:solidFill>
              <a:schemeClr val="bg1"/>
            </a:solidFill>
            <a:latin typeface="微软雅黑" panose="020B0503020204020204" pitchFamily="34" charset="-122"/>
            <a:ea typeface="微软雅黑" panose="020B0503020204020204" pitchFamily="34" charset="-122"/>
          </a:endParaRPr>
        </a:p>
        <a:p>
          <a:pPr lvl="0" algn="l" defTabSz="622300">
            <a:lnSpc>
              <a:spcPct val="100000"/>
            </a:lnSpc>
            <a:spcBef>
              <a:spcPts val="0"/>
            </a:spcBef>
            <a:spcAft>
              <a:spcPts val="0"/>
            </a:spcAft>
          </a:pPr>
          <a:r>
            <a:rPr lang="zh-CN" altLang="en-US" sz="2000" b="0" dirty="0" smtClean="0">
              <a:solidFill>
                <a:schemeClr val="bg1"/>
              </a:solidFill>
              <a:latin typeface="微软雅黑" panose="020B0503020204020204" pitchFamily="34" charset="-122"/>
              <a:ea typeface="微软雅黑" panose="020B0503020204020204" pitchFamily="34" charset="-122"/>
            </a:rPr>
            <a:t>全党的同志研究学问都要学到底。要把全党变成一个大学校。</a:t>
          </a:r>
          <a:endParaRPr lang="zh-CN" altLang="en-US" sz="2000" b="0" dirty="0" smtClean="0">
            <a:solidFill>
              <a:schemeClr val="bg1"/>
            </a:solidFill>
            <a:latin typeface="微软雅黑" panose="020B0503020204020204" pitchFamily="34" charset="-122"/>
            <a:ea typeface="微软雅黑" panose="020B0503020204020204" pitchFamily="34" charset="-122"/>
          </a:endParaRPr>
        </a:p>
      </dsp:txBody>
      <dsp:txXfrm rot="10800000">
        <a:off x="1632510" y="2484119"/>
        <a:ext cx="4571971" cy="2004342"/>
      </dsp:txXfrm>
    </dsp:sp>
    <dsp:sp modelId="{09137B08-F829-474D-8E5F-FE6139CA9AB3}">
      <dsp:nvSpPr>
        <dsp:cNvPr id="5" name="椭圆 4"/>
        <dsp:cNvSpPr/>
      </dsp:nvSpPr>
      <dsp:spPr bwMode="white">
        <a:xfrm>
          <a:off x="650501" y="2505428"/>
          <a:ext cx="2004342" cy="2004342"/>
        </a:xfrm>
        <a:prstGeom prst="ellipse">
          <a:avLst/>
        </a:prstGeom>
        <a:blipFill rotWithShape="0">
          <a:blip r:embed="rId2"/>
          <a:stretch>
            <a:fillRect/>
          </a:stretch>
        </a:blipFill>
        <a:sp3d z="300000" contourW="19050" prstMaterial="metal">
          <a:bevelT w="88900" h="203200"/>
          <a:bevelB w="165100" h="254000"/>
        </a:sp3d>
      </dsp:spPr>
      <dsp:style>
        <a:lnRef idx="0">
          <a:schemeClr val="lt1"/>
        </a:lnRef>
        <a:fillRef idx="1">
          <a:schemeClr val="accent6">
            <a:tint val="50000"/>
          </a:schemeClr>
        </a:fillRef>
        <a:effectRef idx="1">
          <a:scrgbClr r="0" g="0" b="0"/>
        </a:effectRef>
        <a:fontRef idx="minor"/>
      </dsp:style>
      <dsp:txXfrm>
        <a:off x="650501" y="2505428"/>
        <a:ext cx="2004342" cy="2004342"/>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2004040" cy="4710430"/>
        <a:chOff x="0" y="0"/>
        <a:chExt cx="12004040" cy="4710430"/>
      </a:xfrm>
    </dsp:grpSpPr>
    <dsp:sp modelId="{9C6D9768-BB97-445D-A12B-9373BA2BD80D}">
      <dsp:nvSpPr>
        <dsp:cNvPr id="3" name="同侧圆角矩形 2"/>
        <dsp:cNvSpPr/>
      </dsp:nvSpPr>
      <dsp:spPr bwMode="white">
        <a:xfrm>
          <a:off x="1016" y="341029"/>
          <a:ext cx="3506251" cy="2618442"/>
        </a:xfrm>
        <a:prstGeom prst="round2SameRect">
          <a:avLst>
            <a:gd name="adj1" fmla="val 8000"/>
            <a:gd name="adj2" fmla="val 0"/>
          </a:avLst>
        </a:prstGeom>
      </dsp:spPr>
      <dsp:style>
        <a:lnRef idx="2">
          <a:schemeClr val="dk2"/>
        </a:lnRef>
        <a:fillRef idx="1">
          <a:schemeClr val="lt2">
            <a:alpha val="90000"/>
          </a:schemeClr>
        </a:fillRef>
        <a:effectRef idx="0">
          <a:scrgbClr r="0" g="0" b="0"/>
        </a:effectRef>
        <a:fontRef idx="minor"/>
      </dsp:style>
      <dsp:txBody>
        <a:bodyPr vert="horz" wrap="square" lIns="30480" tIns="91439" rIns="30480" bIns="30480" anchor="t"/>
        <a:lstStyle>
          <a:lvl1pPr algn="l">
            <a:defRPr sz="3100"/>
          </a:lvl1pPr>
          <a:lvl2pPr marL="285750" indent="-285750" algn="l">
            <a:defRPr sz="3100"/>
          </a:lvl2pPr>
          <a:lvl3pPr marL="571500" indent="-285750" algn="l">
            <a:defRPr sz="3100"/>
          </a:lvl3pPr>
          <a:lvl4pPr marL="857250" indent="-285750" algn="l">
            <a:defRPr sz="3100"/>
          </a:lvl4pPr>
          <a:lvl5pPr marL="1143000" indent="-285750" algn="l">
            <a:defRPr sz="3100"/>
          </a:lvl5pPr>
          <a:lvl6pPr marL="1428750" indent="-285750" algn="l">
            <a:defRPr sz="3100"/>
          </a:lvl6pPr>
          <a:lvl7pPr marL="1714500" indent="-285750" algn="l">
            <a:defRPr sz="3100"/>
          </a:lvl7pPr>
          <a:lvl8pPr marL="2000250" indent="-285750" algn="l">
            <a:defRPr sz="3100"/>
          </a:lvl8pPr>
          <a:lvl9pPr marL="2286000" indent="-285750" algn="l">
            <a:defRPr sz="3100"/>
          </a:lvl9pPr>
        </a:lstStyle>
        <a:p>
          <a:pPr marL="228600" lvl="1" indent="-228600">
            <a:lnSpc>
              <a:spcPct val="100000"/>
            </a:lnSpc>
            <a:spcBef>
              <a:spcPct val="0"/>
            </a:spcBef>
            <a:spcAft>
              <a:spcPct val="15000"/>
            </a:spcAft>
            <a:buChar char="•"/>
          </a:pPr>
          <a:r>
            <a:rPr lang="zh-CN" altLang="en-US" sz="2400" dirty="0" smtClean="0">
              <a:solidFill>
                <a:schemeClr val="tx1"/>
              </a:solidFill>
              <a:ea typeface="微软雅黑" panose="020B0503020204020204" pitchFamily="34" charset="-122"/>
            </a:rPr>
            <a:t>学习</a:t>
          </a:r>
          <a:r>
            <a:rPr lang="en-US" altLang="zh-CN" sz="2400" dirty="0" smtClean="0">
              <a:solidFill>
                <a:schemeClr val="tx1"/>
              </a:solidFill>
              <a:ea typeface="微软雅黑" panose="020B0503020204020204" pitchFamily="34" charset="-122"/>
            </a:rPr>
            <a:t>《</a:t>
          </a:r>
          <a:r>
            <a:rPr lang="zh-CN" altLang="en-US" sz="2400" dirty="0" smtClean="0">
              <a:solidFill>
                <a:schemeClr val="tx1"/>
              </a:solidFill>
              <a:ea typeface="微软雅黑" panose="020B0503020204020204" pitchFamily="34" charset="-122"/>
            </a:rPr>
            <a:t>共产党宣言</a:t>
          </a:r>
          <a:r>
            <a:rPr lang="en-US" altLang="zh-CN" sz="2400" dirty="0" smtClean="0">
              <a:solidFill>
                <a:schemeClr val="tx1"/>
              </a:solidFill>
              <a:ea typeface="微软雅黑" panose="020B0503020204020204" pitchFamily="34" charset="-122"/>
            </a:rPr>
            <a:t>》</a:t>
          </a:r>
          <a:r>
            <a:rPr lang="zh-CN" altLang="en-US" sz="2400" dirty="0" smtClean="0">
              <a:solidFill>
                <a:schemeClr val="tx1"/>
              </a:solidFill>
              <a:ea typeface="微软雅黑" panose="020B0503020204020204" pitchFamily="34" charset="-122"/>
            </a:rPr>
            <a:t>等马列著作，念一段，讨论一段，柯柏年、吴亮平辅导，坚持了</a:t>
          </a:r>
          <a:r>
            <a:rPr lang="en-US" altLang="zh-CN" sz="2400" dirty="0" smtClean="0">
              <a:solidFill>
                <a:schemeClr val="tx1"/>
              </a:solidFill>
              <a:ea typeface="微软雅黑" panose="020B0503020204020204" pitchFamily="34" charset="-122"/>
            </a:rPr>
            <a:t>5</a:t>
          </a:r>
          <a:r>
            <a:rPr lang="zh-CN" altLang="en-US" sz="2400" dirty="0" smtClean="0">
              <a:solidFill>
                <a:schemeClr val="tx1"/>
              </a:solidFill>
              <a:ea typeface="微软雅黑" panose="020B0503020204020204" pitchFamily="34" charset="-122"/>
            </a:rPr>
            <a:t>年</a:t>
          </a:r>
          <a:endParaRPr lang="zh-CN" altLang="en-US" sz="2400" dirty="0">
            <a:solidFill>
              <a:schemeClr val="tx1"/>
            </a:solidFill>
            <a:ea typeface="微软雅黑" panose="020B0503020204020204" pitchFamily="34" charset="-122"/>
          </a:endParaRPr>
        </a:p>
        <a:p>
          <a:pPr marL="228600" lvl="1" indent="-228600">
            <a:lnSpc>
              <a:spcPct val="100000"/>
            </a:lnSpc>
            <a:spcBef>
              <a:spcPct val="0"/>
            </a:spcBef>
            <a:spcAft>
              <a:spcPct val="15000"/>
            </a:spcAft>
            <a:buChar char="•"/>
          </a:pPr>
          <a:r>
            <a:rPr lang="zh-CN" altLang="zh-CN" sz="2400" dirty="0" smtClean="0">
              <a:solidFill>
                <a:schemeClr val="tx1"/>
              </a:solidFill>
              <a:ea typeface="微软雅黑" panose="020B0503020204020204" pitchFamily="34" charset="-122"/>
            </a:rPr>
            <a:t>董必武、林柏渠等</a:t>
          </a:r>
          <a:r>
            <a:rPr lang="zh-CN" altLang="zh-CN" sz="2400" dirty="0" smtClean="0">
              <a:solidFill>
                <a:schemeClr val="tx1"/>
              </a:solidFill>
              <a:ea typeface="微软雅黑" panose="020B0503020204020204" pitchFamily="34" charset="-122"/>
            </a:rPr>
            <a:t>人</a:t>
          </a:r>
          <a:r>
            <a:rPr lang="zh-CN" altLang="en-US" sz="2400" dirty="0" smtClean="0">
              <a:solidFill>
                <a:schemeClr val="tx1"/>
              </a:solidFill>
              <a:ea typeface="微软雅黑" panose="020B0503020204020204" pitchFamily="34" charset="-122"/>
            </a:rPr>
            <a:t>也</a:t>
          </a:r>
          <a:r>
            <a:rPr lang="zh-CN" altLang="zh-CN" sz="2400" dirty="0" smtClean="0">
              <a:solidFill>
                <a:schemeClr val="tx1"/>
              </a:solidFill>
              <a:ea typeface="微软雅黑" panose="020B0503020204020204" pitchFamily="34" charset="-122"/>
            </a:rPr>
            <a:t>带着木头板凳来读书</a:t>
          </a:r>
          <a:endParaRPr lang="zh-CN" altLang="zh-CN" sz="2400" dirty="0" smtClean="0">
            <a:solidFill>
              <a:schemeClr val="tx1"/>
            </a:solidFill>
            <a:ea typeface="微软雅黑" panose="020B0503020204020204" pitchFamily="34" charset="-122"/>
          </a:endParaRPr>
        </a:p>
      </dsp:txBody>
      <dsp:txXfrm>
        <a:off x="1016" y="341029"/>
        <a:ext cx="3506251" cy="2618442"/>
      </dsp:txXfrm>
    </dsp:sp>
    <dsp:sp modelId="{3D86F1F1-76E4-4DA6-BD51-7935D40F8750}">
      <dsp:nvSpPr>
        <dsp:cNvPr id="4" name="矩形 3"/>
        <dsp:cNvSpPr/>
      </dsp:nvSpPr>
      <dsp:spPr bwMode="white">
        <a:xfrm>
          <a:off x="1016" y="2959471"/>
          <a:ext cx="3506251" cy="1125930"/>
        </a:xfrm>
        <a:prstGeom prst="rect">
          <a:avLst/>
        </a:prstGeom>
        <a:solidFill>
          <a:srgbClr val="C00000"/>
        </a:solidFill>
        <a:ln>
          <a:noFill/>
        </a:ln>
      </dsp:spPr>
      <dsp:style>
        <a:lnRef idx="2">
          <a:schemeClr val="dk2"/>
        </a:lnRef>
        <a:fillRef idx="1">
          <a:schemeClr val="dk2"/>
        </a:fillRef>
        <a:effectRef idx="0">
          <a:scrgbClr r="0" g="0" b="0"/>
        </a:effectRef>
        <a:fontRef idx="minor">
          <a:schemeClr val="lt1"/>
        </a:fontRef>
      </dsp:style>
      <dsp:txBody>
        <a:bodyPr lIns="106680" tIns="0" rIns="35560" bIns="0" anchor="ctr"/>
        <a:lstStyle>
          <a:lvl1pPr algn="l">
            <a:defRPr sz="2800"/>
          </a:lvl1pPr>
          <a:lvl2pPr marL="228600" indent="-228600" algn="l">
            <a:defRPr sz="2100"/>
          </a:lvl2pPr>
          <a:lvl3pPr marL="457200" indent="-228600" algn="l">
            <a:defRPr sz="2100"/>
          </a:lvl3pPr>
          <a:lvl4pPr marL="685800" indent="-228600" algn="l">
            <a:defRPr sz="2100"/>
          </a:lvl4pPr>
          <a:lvl5pPr marL="914400" indent="-228600" algn="l">
            <a:defRPr sz="2100"/>
          </a:lvl5pPr>
          <a:lvl6pPr marL="1143000" indent="-228600" algn="l">
            <a:defRPr sz="2100"/>
          </a:lvl6pPr>
          <a:lvl7pPr marL="1371600" indent="-228600" algn="l">
            <a:defRPr sz="2100"/>
          </a:lvl7pPr>
          <a:lvl8pPr marL="1600200" indent="-228600" algn="l">
            <a:defRPr sz="2100"/>
          </a:lvl8pPr>
          <a:lvl9pPr marL="1828800" indent="-228600" algn="l">
            <a:defRPr sz="2100"/>
          </a:lvl9pPr>
        </a:lstStyle>
        <a:p>
          <a:pPr lvl="0">
            <a:lnSpc>
              <a:spcPct val="100000"/>
            </a:lnSpc>
            <a:spcBef>
              <a:spcPct val="0"/>
            </a:spcBef>
            <a:spcAft>
              <a:spcPct val="35000"/>
            </a:spcAft>
          </a:pPr>
          <a:r>
            <a:rPr lang="zh-CN" altLang="en-US" b="1" dirty="0" smtClean="0">
              <a:solidFill>
                <a:schemeClr val="bg1"/>
              </a:solidFill>
              <a:ea typeface="微软雅黑" panose="020B0503020204020204" pitchFamily="34" charset="-122"/>
            </a:rPr>
            <a:t>中组部</a:t>
          </a:r>
          <a:endParaRPr lang="en-US" altLang="zh-CN" b="1" dirty="0" smtClean="0">
            <a:solidFill>
              <a:schemeClr val="bg1"/>
            </a:solidFill>
            <a:ea typeface="微软雅黑" panose="020B0503020204020204" pitchFamily="34" charset="-122"/>
          </a:endParaRPr>
        </a:p>
        <a:p>
          <a:pPr lvl="0">
            <a:lnSpc>
              <a:spcPct val="100000"/>
            </a:lnSpc>
            <a:spcBef>
              <a:spcPct val="0"/>
            </a:spcBef>
            <a:spcAft>
              <a:spcPct val="35000"/>
            </a:spcAft>
          </a:pPr>
          <a:r>
            <a:rPr lang="zh-CN" altLang="en-US" b="1" dirty="0" smtClean="0">
              <a:solidFill>
                <a:schemeClr val="bg1"/>
              </a:solidFill>
              <a:ea typeface="微软雅黑" panose="020B0503020204020204" pitchFamily="34" charset="-122"/>
            </a:rPr>
            <a:t>学习小组</a:t>
          </a:r>
          <a:endParaRPr lang="zh-CN" altLang="en-US" b="1" dirty="0">
            <a:solidFill>
              <a:schemeClr val="bg1"/>
            </a:solidFill>
            <a:ea typeface="微软雅黑" panose="020B0503020204020204" pitchFamily="34" charset="-122"/>
          </a:endParaRPr>
        </a:p>
      </dsp:txBody>
      <dsp:txXfrm>
        <a:off x="1016" y="2959471"/>
        <a:ext cx="3506251" cy="1125930"/>
      </dsp:txXfrm>
    </dsp:sp>
    <dsp:sp modelId="{FC725834-1959-4C08-BBAA-ED56E9947CA8}">
      <dsp:nvSpPr>
        <dsp:cNvPr id="5" name="椭圆 4"/>
        <dsp:cNvSpPr/>
      </dsp:nvSpPr>
      <dsp:spPr bwMode="white">
        <a:xfrm>
          <a:off x="2572584" y="3142213"/>
          <a:ext cx="1227188" cy="1227188"/>
        </a:xfrm>
        <a:prstGeom prst="ellipse">
          <a:avLst/>
        </a:prstGeom>
        <a:blipFill rotWithShape="0">
          <a:blip r:embed="rId1"/>
          <a:stretch>
            <a:fillRect/>
          </a:stretch>
        </a:blipFill>
      </dsp:spPr>
      <dsp:style>
        <a:lnRef idx="2">
          <a:schemeClr val="dk2">
            <a:alpha val="90000"/>
            <a:tint val="40000"/>
          </a:schemeClr>
        </a:lnRef>
        <a:fillRef idx="1">
          <a:schemeClr val="dk2">
            <a:alpha val="90000"/>
            <a:tint val="40000"/>
          </a:schemeClr>
        </a:fillRef>
        <a:effectRef idx="0">
          <a:scrgbClr r="0" g="0" b="0"/>
        </a:effectRef>
        <a:fontRef idx="minor"/>
      </dsp:style>
      <dsp:txXfrm>
        <a:off x="2572584" y="3142213"/>
        <a:ext cx="1227188" cy="1227188"/>
      </dsp:txXfrm>
    </dsp:sp>
    <dsp:sp modelId="{73620C96-B70D-4B36-92FA-5BE74C6B40D8}">
      <dsp:nvSpPr>
        <dsp:cNvPr id="6" name="同侧圆角矩形 5"/>
        <dsp:cNvSpPr/>
      </dsp:nvSpPr>
      <dsp:spPr bwMode="white">
        <a:xfrm>
          <a:off x="4103800" y="341029"/>
          <a:ext cx="3506251" cy="2618442"/>
        </a:xfrm>
        <a:prstGeom prst="round2SameRect">
          <a:avLst>
            <a:gd name="adj1" fmla="val 8000"/>
            <a:gd name="adj2" fmla="val 0"/>
          </a:avLst>
        </a:prstGeom>
      </dsp:spPr>
      <dsp:style>
        <a:lnRef idx="2">
          <a:schemeClr val="dk2"/>
        </a:lnRef>
        <a:fillRef idx="1">
          <a:schemeClr val="lt2">
            <a:alpha val="90000"/>
          </a:schemeClr>
        </a:fillRef>
        <a:effectRef idx="0">
          <a:scrgbClr r="0" g="0" b="0"/>
        </a:effectRef>
        <a:fontRef idx="minor"/>
      </dsp:style>
      <dsp:txBody>
        <a:bodyPr vert="horz" wrap="square" lIns="39370" tIns="118109" rIns="39370" bIns="39370" anchor="t"/>
        <a:lstStyle>
          <a:lvl1pPr algn="l">
            <a:defRPr sz="3100"/>
          </a:lvl1pPr>
          <a:lvl2pPr marL="285750" indent="-285750" algn="l">
            <a:defRPr sz="3100"/>
          </a:lvl2pPr>
          <a:lvl3pPr marL="571500" indent="-285750" algn="l">
            <a:defRPr sz="3100"/>
          </a:lvl3pPr>
          <a:lvl4pPr marL="857250" indent="-285750" algn="l">
            <a:defRPr sz="3100"/>
          </a:lvl4pPr>
          <a:lvl5pPr marL="1143000" indent="-285750" algn="l">
            <a:defRPr sz="3100"/>
          </a:lvl5pPr>
          <a:lvl6pPr marL="1428750" indent="-285750" algn="l">
            <a:defRPr sz="3100"/>
          </a:lvl6pPr>
          <a:lvl7pPr marL="1714500" indent="-285750" algn="l">
            <a:defRPr sz="3100"/>
          </a:lvl7pPr>
          <a:lvl8pPr marL="2000250" indent="-285750" algn="l">
            <a:defRPr sz="3100"/>
          </a:lvl8pPr>
          <a:lvl9pPr marL="2286000" indent="-285750" algn="l">
            <a:defRPr sz="3100"/>
          </a:lvl9pPr>
        </a:lstStyle>
        <a:p>
          <a:pPr lvl="1">
            <a:lnSpc>
              <a:spcPct val="100000"/>
            </a:lnSpc>
            <a:spcBef>
              <a:spcPct val="0"/>
            </a:spcBef>
            <a:spcAft>
              <a:spcPct val="15000"/>
            </a:spcAft>
            <a:buChar char="•"/>
          </a:pPr>
          <a:r>
            <a:rPr lang="zh-CN" altLang="zh-CN" dirty="0" smtClean="0">
              <a:solidFill>
                <a:schemeClr val="tx1"/>
              </a:solidFill>
              <a:ea typeface="微软雅黑" panose="020B0503020204020204" pitchFamily="34" charset="-122"/>
            </a:rPr>
            <a:t>《资本论》，</a:t>
          </a:r>
          <a:r>
            <a:rPr lang="zh-CN" altLang="en-US" dirty="0" smtClean="0">
              <a:solidFill>
                <a:schemeClr val="tx1"/>
              </a:solidFill>
              <a:ea typeface="微软雅黑" panose="020B0503020204020204" pitchFamily="34" charset="-122"/>
            </a:rPr>
            <a:t>一卷一卷地读，</a:t>
          </a:r>
          <a:r>
            <a:rPr lang="zh-CN" altLang="zh-CN" dirty="0" smtClean="0">
              <a:solidFill>
                <a:schemeClr val="tx1"/>
              </a:solidFill>
              <a:ea typeface="微软雅黑" panose="020B0503020204020204" pitchFamily="34" charset="-122"/>
            </a:rPr>
            <a:t>历时一年多将第</a:t>
          </a:r>
          <a:r>
            <a:rPr lang="en-US" altLang="zh-CN" dirty="0" smtClean="0">
              <a:solidFill>
                <a:schemeClr val="tx1"/>
              </a:solidFill>
              <a:ea typeface="微软雅黑" panose="020B0503020204020204" pitchFamily="34" charset="-122"/>
            </a:rPr>
            <a:t>1</a:t>
          </a:r>
          <a:r>
            <a:rPr lang="zh-CN" altLang="zh-CN" dirty="0" smtClean="0">
              <a:solidFill>
                <a:schemeClr val="tx1"/>
              </a:solidFill>
              <a:ea typeface="微软雅黑" panose="020B0503020204020204" pitchFamily="34" charset="-122"/>
            </a:rPr>
            <a:t>卷</a:t>
          </a:r>
          <a:r>
            <a:rPr lang="en-US" altLang="zh-CN" dirty="0" smtClean="0">
              <a:solidFill>
                <a:schemeClr val="tx1"/>
              </a:solidFill>
              <a:ea typeface="微软雅黑" panose="020B0503020204020204" pitchFamily="34" charset="-122"/>
            </a:rPr>
            <a:t>25</a:t>
          </a:r>
          <a:r>
            <a:rPr lang="zh-CN" altLang="zh-CN" dirty="0" smtClean="0">
              <a:solidFill>
                <a:schemeClr val="tx1"/>
              </a:solidFill>
              <a:ea typeface="微软雅黑" panose="020B0503020204020204" pitchFamily="34" charset="-122"/>
            </a:rPr>
            <a:t>章全部学完</a:t>
          </a:r>
          <a:endParaRPr lang="zh-CN" altLang="en-US" dirty="0">
            <a:solidFill>
              <a:schemeClr val="tx1"/>
            </a:solidFill>
            <a:ea typeface="微软雅黑" panose="020B0503020204020204" pitchFamily="34" charset="-122"/>
          </a:endParaRPr>
        </a:p>
      </dsp:txBody>
      <dsp:txXfrm>
        <a:off x="4103800" y="341029"/>
        <a:ext cx="3506251" cy="2618442"/>
      </dsp:txXfrm>
    </dsp:sp>
    <dsp:sp modelId="{B6A9A411-CC5C-4EA6-AEC5-C0CC54DFD473}">
      <dsp:nvSpPr>
        <dsp:cNvPr id="7" name="矩形 6"/>
        <dsp:cNvSpPr/>
      </dsp:nvSpPr>
      <dsp:spPr bwMode="white">
        <a:xfrm>
          <a:off x="4103800" y="2959471"/>
          <a:ext cx="3506251" cy="1125930"/>
        </a:xfrm>
        <a:prstGeom prst="rect">
          <a:avLst/>
        </a:prstGeom>
        <a:solidFill>
          <a:srgbClr val="C00000"/>
        </a:solidFill>
        <a:ln>
          <a:noFill/>
        </a:ln>
      </dsp:spPr>
      <dsp:style>
        <a:lnRef idx="2">
          <a:schemeClr val="dk2"/>
        </a:lnRef>
        <a:fillRef idx="1">
          <a:schemeClr val="dk2"/>
        </a:fillRef>
        <a:effectRef idx="0">
          <a:scrgbClr r="0" g="0" b="0"/>
        </a:effectRef>
        <a:fontRef idx="minor">
          <a:schemeClr val="lt1"/>
        </a:fontRef>
      </dsp:style>
      <dsp:txBody>
        <a:bodyPr vert="horz" wrap="square" lIns="106680" tIns="0" rIns="35560" bIns="0" anchor="ctr"/>
        <a:lstStyle>
          <a:lvl1pPr algn="l">
            <a:defRPr sz="2800"/>
          </a:lvl1pPr>
          <a:lvl2pPr marL="228600" indent="-228600" algn="l">
            <a:defRPr sz="2100"/>
          </a:lvl2pPr>
          <a:lvl3pPr marL="457200" indent="-228600" algn="l">
            <a:defRPr sz="2100"/>
          </a:lvl3pPr>
          <a:lvl4pPr marL="685800" indent="-228600" algn="l">
            <a:defRPr sz="2100"/>
          </a:lvl4pPr>
          <a:lvl5pPr marL="914400" indent="-228600" algn="l">
            <a:defRPr sz="2100"/>
          </a:lvl5pPr>
          <a:lvl6pPr marL="1143000" indent="-228600" algn="l">
            <a:defRPr sz="2100"/>
          </a:lvl6pPr>
          <a:lvl7pPr marL="1371600" indent="-228600" algn="l">
            <a:defRPr sz="2100"/>
          </a:lvl7pPr>
          <a:lvl8pPr marL="1600200" indent="-228600" algn="l">
            <a:defRPr sz="2100"/>
          </a:lvl8pPr>
          <a:lvl9pPr marL="1828800" indent="-228600" algn="l">
            <a:defRPr sz="2100"/>
          </a:lvl9pPr>
        </a:lstStyle>
        <a:p>
          <a:pPr lvl="0">
            <a:lnSpc>
              <a:spcPct val="100000"/>
            </a:lnSpc>
            <a:spcBef>
              <a:spcPct val="0"/>
            </a:spcBef>
            <a:spcAft>
              <a:spcPct val="35000"/>
            </a:spcAft>
          </a:pPr>
          <a:r>
            <a:rPr lang="zh-CN" altLang="en-US" b="1" dirty="0" smtClean="0">
              <a:solidFill>
                <a:schemeClr val="bg1"/>
              </a:solidFill>
              <a:ea typeface="微软雅黑" panose="020B0503020204020204" pitchFamily="34" charset="-122"/>
            </a:rPr>
            <a:t>中宣部</a:t>
          </a:r>
          <a:endParaRPr lang="zh-CN" altLang="en-US" b="1" dirty="0" smtClean="0">
            <a:solidFill>
              <a:schemeClr val="bg1"/>
            </a:solidFill>
            <a:ea typeface="微软雅黑" panose="020B0503020204020204" pitchFamily="34" charset="-122"/>
          </a:endParaRPr>
        </a:p>
        <a:p>
          <a:pPr lvl="0">
            <a:lnSpc>
              <a:spcPct val="100000"/>
            </a:lnSpc>
            <a:spcBef>
              <a:spcPct val="0"/>
            </a:spcBef>
            <a:spcAft>
              <a:spcPct val="35000"/>
            </a:spcAft>
          </a:pPr>
          <a:r>
            <a:rPr lang="zh-CN" altLang="en-US" b="1" dirty="0" smtClean="0">
              <a:solidFill>
                <a:schemeClr val="bg1"/>
              </a:solidFill>
              <a:ea typeface="微软雅黑" panose="020B0503020204020204" pitchFamily="34" charset="-122"/>
            </a:rPr>
            <a:t>学习小组</a:t>
          </a:r>
          <a:endParaRPr lang="zh-CN" altLang="en-US" b="1" dirty="0">
            <a:solidFill>
              <a:schemeClr val="bg1"/>
            </a:solidFill>
            <a:ea typeface="微软雅黑" panose="020B0503020204020204" pitchFamily="34" charset="-122"/>
          </a:endParaRPr>
        </a:p>
      </dsp:txBody>
      <dsp:txXfrm>
        <a:off x="4103800" y="2959471"/>
        <a:ext cx="3506251" cy="1125930"/>
      </dsp:txXfrm>
    </dsp:sp>
    <dsp:sp modelId="{B7A46A71-F32F-4E47-98F8-668D4B5F7A4E}">
      <dsp:nvSpPr>
        <dsp:cNvPr id="8" name="椭圆 7"/>
        <dsp:cNvSpPr/>
      </dsp:nvSpPr>
      <dsp:spPr bwMode="white">
        <a:xfrm>
          <a:off x="6675367" y="3142213"/>
          <a:ext cx="1227188" cy="1227188"/>
        </a:xfrm>
        <a:prstGeom prst="ellipse">
          <a:avLst/>
        </a:prstGeom>
        <a:blipFill rotWithShape="0">
          <a:blip r:embed="rId2"/>
          <a:stretch>
            <a:fillRect/>
          </a:stretch>
        </a:blipFill>
      </dsp:spPr>
      <dsp:style>
        <a:lnRef idx="2">
          <a:schemeClr val="dk2">
            <a:alpha val="90000"/>
            <a:tint val="40000"/>
          </a:schemeClr>
        </a:lnRef>
        <a:fillRef idx="1">
          <a:schemeClr val="dk2">
            <a:alpha val="90000"/>
            <a:tint val="40000"/>
          </a:schemeClr>
        </a:fillRef>
        <a:effectRef idx="0">
          <a:scrgbClr r="0" g="0" b="0"/>
        </a:effectRef>
        <a:fontRef idx="minor"/>
      </dsp:style>
      <dsp:txXfrm>
        <a:off x="6675367" y="3142213"/>
        <a:ext cx="1227188" cy="1227188"/>
      </dsp:txXfrm>
    </dsp:sp>
    <dsp:sp modelId="{4E01A049-F7D0-44BE-8A6C-82A1859F4A91}">
      <dsp:nvSpPr>
        <dsp:cNvPr id="9" name="同侧圆角矩形 8"/>
        <dsp:cNvSpPr/>
      </dsp:nvSpPr>
      <dsp:spPr bwMode="white">
        <a:xfrm>
          <a:off x="8206583" y="341029"/>
          <a:ext cx="3506251" cy="2618442"/>
        </a:xfrm>
        <a:prstGeom prst="round2SameRect">
          <a:avLst>
            <a:gd name="adj1" fmla="val 8000"/>
            <a:gd name="adj2" fmla="val 0"/>
          </a:avLst>
        </a:prstGeom>
      </dsp:spPr>
      <dsp:style>
        <a:lnRef idx="2">
          <a:schemeClr val="dk2"/>
        </a:lnRef>
        <a:fillRef idx="1">
          <a:schemeClr val="lt2">
            <a:alpha val="90000"/>
          </a:schemeClr>
        </a:fillRef>
        <a:effectRef idx="0">
          <a:scrgbClr r="0" g="0" b="0"/>
        </a:effectRef>
        <a:fontRef idx="minor"/>
      </dsp:style>
      <dsp:txBody>
        <a:bodyPr lIns="39370" tIns="118109" rIns="39370" bIns="39370" anchor="t"/>
        <a:lstStyle>
          <a:lvl1pPr algn="l">
            <a:defRPr sz="3100"/>
          </a:lvl1pPr>
          <a:lvl2pPr marL="285750" indent="-285750" algn="l">
            <a:defRPr sz="3100"/>
          </a:lvl2pPr>
          <a:lvl3pPr marL="571500" indent="-285750" algn="l">
            <a:defRPr sz="3100"/>
          </a:lvl3pPr>
          <a:lvl4pPr marL="857250" indent="-285750" algn="l">
            <a:defRPr sz="3100"/>
          </a:lvl4pPr>
          <a:lvl5pPr marL="1143000" indent="-285750" algn="l">
            <a:defRPr sz="3100"/>
          </a:lvl5pPr>
          <a:lvl6pPr marL="1428750" indent="-285750" algn="l">
            <a:defRPr sz="3100"/>
          </a:lvl6pPr>
          <a:lvl7pPr marL="1714500" indent="-285750" algn="l">
            <a:defRPr sz="3100"/>
          </a:lvl7pPr>
          <a:lvl8pPr marL="2000250" indent="-285750" algn="l">
            <a:defRPr sz="3100"/>
          </a:lvl8pPr>
          <a:lvl9pPr marL="2286000" indent="-285750" algn="l">
            <a:defRPr sz="3100"/>
          </a:lvl9pPr>
        </a:lstStyle>
        <a:p>
          <a:pPr lvl="1">
            <a:lnSpc>
              <a:spcPct val="100000"/>
            </a:lnSpc>
            <a:spcBef>
              <a:spcPct val="0"/>
            </a:spcBef>
            <a:spcAft>
              <a:spcPct val="15000"/>
            </a:spcAft>
            <a:buChar char="•"/>
          </a:pPr>
          <a:r>
            <a:rPr lang="zh-CN" altLang="en-US" dirty="0" smtClean="0">
              <a:solidFill>
                <a:schemeClr val="tx1"/>
              </a:solidFill>
              <a:ea typeface="微软雅黑" panose="020B0503020204020204" pitchFamily="34" charset="-122"/>
            </a:rPr>
            <a:t>集中兵力问题，以少胜多，在战术上集中比敌人多</a:t>
          </a:r>
          <a:r>
            <a:rPr lang="en-US" altLang="zh-CN" dirty="0" smtClean="0">
              <a:solidFill>
                <a:schemeClr val="tx1"/>
              </a:solidFill>
              <a:ea typeface="微软雅黑" panose="020B0503020204020204" pitchFamily="34" charset="-122"/>
            </a:rPr>
            <a:t>5-10</a:t>
          </a:r>
          <a:r>
            <a:rPr lang="zh-CN" altLang="en-US" dirty="0" smtClean="0">
              <a:solidFill>
                <a:schemeClr val="tx1"/>
              </a:solidFill>
              <a:ea typeface="微软雅黑" panose="020B0503020204020204" pitchFamily="34" charset="-122"/>
            </a:rPr>
            <a:t>倍的兵力。何思敬讲解</a:t>
          </a:r>
          <a:endParaRPr lang="zh-CN" altLang="en-US" dirty="0">
            <a:solidFill>
              <a:schemeClr val="tx1"/>
            </a:solidFill>
            <a:ea typeface="微软雅黑" panose="020B0503020204020204" pitchFamily="34" charset="-122"/>
          </a:endParaRPr>
        </a:p>
      </dsp:txBody>
      <dsp:txXfrm>
        <a:off x="8206583" y="341029"/>
        <a:ext cx="3506251" cy="2618442"/>
      </dsp:txXfrm>
    </dsp:sp>
    <dsp:sp modelId="{4F0E41E4-9E6D-4CA4-B866-A566AF572C71}">
      <dsp:nvSpPr>
        <dsp:cNvPr id="10" name="矩形 9"/>
        <dsp:cNvSpPr/>
      </dsp:nvSpPr>
      <dsp:spPr bwMode="white">
        <a:xfrm>
          <a:off x="8206583" y="2959471"/>
          <a:ext cx="3506251" cy="1125930"/>
        </a:xfrm>
        <a:prstGeom prst="rect">
          <a:avLst/>
        </a:prstGeom>
        <a:solidFill>
          <a:srgbClr val="C00000"/>
        </a:solidFill>
        <a:ln>
          <a:noFill/>
        </a:ln>
      </dsp:spPr>
      <dsp:style>
        <a:lnRef idx="2">
          <a:schemeClr val="dk2"/>
        </a:lnRef>
        <a:fillRef idx="1">
          <a:schemeClr val="dk2"/>
        </a:fillRef>
        <a:effectRef idx="0">
          <a:scrgbClr r="0" g="0" b="0"/>
        </a:effectRef>
        <a:fontRef idx="minor">
          <a:schemeClr val="lt1"/>
        </a:fontRef>
      </dsp:style>
      <dsp:txBody>
        <a:bodyPr vert="horz" wrap="square" lIns="106680" tIns="0" rIns="35560" bIns="0" anchor="ctr"/>
        <a:lstStyle>
          <a:lvl1pPr algn="l">
            <a:defRPr sz="2800"/>
          </a:lvl1pPr>
          <a:lvl2pPr marL="228600" indent="-228600" algn="l">
            <a:defRPr sz="2100"/>
          </a:lvl2pPr>
          <a:lvl3pPr marL="457200" indent="-228600" algn="l">
            <a:defRPr sz="2100"/>
          </a:lvl3pPr>
          <a:lvl4pPr marL="685800" indent="-228600" algn="l">
            <a:defRPr sz="2100"/>
          </a:lvl4pPr>
          <a:lvl5pPr marL="914400" indent="-228600" algn="l">
            <a:defRPr sz="2100"/>
          </a:lvl5pPr>
          <a:lvl6pPr marL="1143000" indent="-228600" algn="l">
            <a:defRPr sz="2100"/>
          </a:lvl6pPr>
          <a:lvl7pPr marL="1371600" indent="-228600" algn="l">
            <a:defRPr sz="2100"/>
          </a:lvl7pPr>
          <a:lvl8pPr marL="1600200" indent="-228600" algn="l">
            <a:defRPr sz="2100"/>
          </a:lvl8pPr>
          <a:lvl9pPr marL="1828800" indent="-228600" algn="l">
            <a:defRPr sz="2100"/>
          </a:lvl9pPr>
        </a:lstStyle>
        <a:p>
          <a:pPr lvl="0">
            <a:lnSpc>
              <a:spcPct val="100000"/>
            </a:lnSpc>
            <a:spcBef>
              <a:spcPct val="0"/>
            </a:spcBef>
            <a:spcAft>
              <a:spcPct val="35000"/>
            </a:spcAft>
          </a:pPr>
          <a:r>
            <a:rPr lang="en-US" altLang="zh-CN" b="1" dirty="0" smtClean="0">
              <a:solidFill>
                <a:schemeClr val="bg1"/>
              </a:solidFill>
              <a:ea typeface="微软雅黑" panose="020B0503020204020204" pitchFamily="34" charset="-122"/>
            </a:rPr>
            <a:t>《</a:t>
          </a:r>
          <a:r>
            <a:rPr lang="zh-CN" altLang="en-US" b="1" dirty="0" smtClean="0">
              <a:solidFill>
                <a:schemeClr val="bg1"/>
              </a:solidFill>
              <a:ea typeface="微软雅黑" panose="020B0503020204020204" pitchFamily="34" charset="-122"/>
            </a:rPr>
            <a:t>战争论</a:t>
          </a:r>
          <a:r>
            <a:rPr lang="en-US" altLang="zh-CN" b="1" dirty="0" smtClean="0">
              <a:solidFill>
                <a:schemeClr val="bg1"/>
              </a:solidFill>
              <a:ea typeface="微软雅黑" panose="020B0503020204020204" pitchFamily="34" charset="-122"/>
            </a:rPr>
            <a:t>》</a:t>
          </a:r>
          <a:endParaRPr lang="en-US" altLang="zh-CN" b="1" dirty="0" smtClean="0">
            <a:solidFill>
              <a:schemeClr val="bg1"/>
            </a:solidFill>
            <a:ea typeface="微软雅黑" panose="020B0503020204020204" pitchFamily="34" charset="-122"/>
          </a:endParaRPr>
        </a:p>
        <a:p>
          <a:pPr lvl="0">
            <a:lnSpc>
              <a:spcPct val="100000"/>
            </a:lnSpc>
            <a:spcBef>
              <a:spcPct val="0"/>
            </a:spcBef>
            <a:spcAft>
              <a:spcPct val="35000"/>
            </a:spcAft>
          </a:pPr>
          <a:r>
            <a:rPr lang="zh-CN" altLang="en-US" b="1" dirty="0" smtClean="0">
              <a:solidFill>
                <a:schemeClr val="bg1"/>
              </a:solidFill>
              <a:ea typeface="微软雅黑" panose="020B0503020204020204" pitchFamily="34" charset="-122"/>
            </a:rPr>
            <a:t>研究小组</a:t>
          </a:r>
          <a:endParaRPr lang="zh-CN" altLang="en-US" b="1" dirty="0">
            <a:solidFill>
              <a:schemeClr val="bg1"/>
            </a:solidFill>
            <a:ea typeface="微软雅黑" panose="020B0503020204020204" pitchFamily="34" charset="-122"/>
          </a:endParaRPr>
        </a:p>
      </dsp:txBody>
      <dsp:txXfrm>
        <a:off x="8206583" y="2959471"/>
        <a:ext cx="3506251" cy="1125930"/>
      </dsp:txXfrm>
    </dsp:sp>
    <dsp:sp modelId="{764BCEE1-2E3E-4DE6-B7BE-05D1FED3EEBB}">
      <dsp:nvSpPr>
        <dsp:cNvPr id="11" name="椭圆 10"/>
        <dsp:cNvSpPr/>
      </dsp:nvSpPr>
      <dsp:spPr bwMode="white">
        <a:xfrm>
          <a:off x="10778150" y="3142213"/>
          <a:ext cx="1227188" cy="1227188"/>
        </a:xfrm>
        <a:prstGeom prst="ellipse">
          <a:avLst/>
        </a:prstGeom>
        <a:blipFill rotWithShape="0">
          <a:blip r:embed="rId3"/>
          <a:stretch>
            <a:fillRect/>
          </a:stretch>
        </a:blipFill>
      </dsp:spPr>
      <dsp:style>
        <a:lnRef idx="2">
          <a:schemeClr val="dk2">
            <a:alpha val="90000"/>
            <a:tint val="40000"/>
          </a:schemeClr>
        </a:lnRef>
        <a:fillRef idx="1">
          <a:schemeClr val="dk2">
            <a:alpha val="90000"/>
            <a:tint val="40000"/>
          </a:schemeClr>
        </a:fillRef>
        <a:effectRef idx="0">
          <a:scrgbClr r="0" g="0" b="0"/>
        </a:effectRef>
        <a:fontRef idx="minor"/>
      </dsp:style>
      <dsp:txXfrm>
        <a:off x="10778150" y="3142213"/>
        <a:ext cx="1227188" cy="122718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rSet qsTypeId="urn:microsoft.com/office/officeart/2005/8/quickstyle/simple5"/>
        </dgm:pt>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type="homePlate" r:blip="" rot="180"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2">
  <dgm:title val=""/>
  <dgm:desc val=""/>
  <dgm:catLst>
    <dgm:cat type="list" pri="14000"/>
    <dgm:cat type="convert" pri="3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type="homePlate" r:blip="" rot="180"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Lst>
  <dgm:sampData useDef="1">
    <dgm:dataModel>
      <dgm:ptLst/>
      <dgm:bg/>
      <dgm:whole/>
    </dgm:dataModel>
  </dgm:sampData>
  <dgm:styleData>
    <dgm:dataModel>
      <dgm:ptLst>
        <dgm:pt modelId="0" type="doc">
          <dgm:prSet qsTypeId="urn:microsoft.com/office/officeart/2005/8/quickstyle/simple5"/>
        </dgm:pt>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D3019F-7610-4E3C-8A13-013E04B6053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E4D2B8-24F6-4BA5-9BEF-6638890D2E5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E4D2B8-24F6-4BA5-9BEF-6638890D2E5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17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smtClean="0"/>
          </a:p>
        </p:txBody>
      </p:sp>
      <p:sp>
        <p:nvSpPr>
          <p:cNvPr id="317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fld id="{99D83D14-6AFA-4D31-BEC0-F11E631C4A2D}" type="slidenum">
              <a:rPr lang="zh-CN" altLang="en-US" sz="1200">
                <a:ea typeface="黑体" panose="02010609060101010101" charset="-122"/>
              </a:rPr>
            </a:fld>
            <a:endParaRPr lang="zh-CN" altLang="en-US" sz="1200">
              <a:ea typeface="黑体" panose="02010609060101010101"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E4D2B8-24F6-4BA5-9BEF-6638890D2E5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E4D2B8-24F6-4BA5-9BEF-6638890D2E5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备注占位符 2"/>
          <p:cNvSpPr>
            <a:spLocks noGrp="1"/>
          </p:cNvSpPr>
          <p:nvPr>
            <p:ph type="body" idx="1"/>
          </p:nvPr>
        </p:nvSpPr>
        <p:spPr/>
        <p:txBody>
          <a:bodyPr>
            <a:normAutofit/>
          </a:bodyPr>
          <a:lstStyle/>
          <a:p>
            <a:pPr>
              <a:defRPr/>
            </a:pPr>
            <a:endParaRPr lang="zh-CN" altLang="en-US" dirty="0"/>
          </a:p>
        </p:txBody>
      </p:sp>
      <p:sp>
        <p:nvSpPr>
          <p:cNvPr id="327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fld id="{B8032727-62EF-4EF7-9873-0F42AF282552}" type="slidenum">
              <a:rPr lang="zh-CN" altLang="en-US" sz="1200">
                <a:ea typeface="黑体" panose="02010609060101010101" charset="-122"/>
              </a:rPr>
            </a:fld>
            <a:endParaRPr lang="zh-CN" altLang="en-US" sz="1200">
              <a:ea typeface="黑体" panose="02010609060101010101"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E4D2B8-24F6-4BA5-9BEF-6638890D2E5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37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smtClean="0"/>
              <a:t>        </a:t>
            </a:r>
            <a:endParaRPr lang="zh-CN" altLang="en-US" smtClean="0"/>
          </a:p>
        </p:txBody>
      </p:sp>
      <p:sp>
        <p:nvSpPr>
          <p:cNvPr id="337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fld id="{3D0F0350-E04F-4CD7-A7EA-2C28CCDCE91D}" type="slidenum">
              <a:rPr lang="zh-CN" altLang="en-US" sz="1200"/>
            </a:fld>
            <a:endParaRPr lang="en-US" altLang="zh-CN"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48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smtClean="0"/>
          </a:p>
        </p:txBody>
      </p:sp>
      <p:sp>
        <p:nvSpPr>
          <p:cNvPr id="348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fld id="{AEABCD4F-6104-4E56-A977-B58213CC5CB4}" type="slidenum">
              <a:rPr lang="zh-CN" altLang="en-US" sz="1200">
                <a:ea typeface="黑体" panose="02010609060101010101" charset="-122"/>
              </a:rPr>
            </a:fld>
            <a:endParaRPr lang="zh-CN" altLang="en-US" sz="1200">
              <a:ea typeface="黑体" panose="02010609060101010101"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58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smtClean="0"/>
          </a:p>
        </p:txBody>
      </p:sp>
      <p:sp>
        <p:nvSpPr>
          <p:cNvPr id="358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fld id="{5AE97D42-13DB-4D5F-90C2-AA74ECE0FB1B}" type="slidenum">
              <a:rPr lang="zh-CN" altLang="en-US" sz="1200">
                <a:ea typeface="黑体" panose="02010609060101010101" charset="-122"/>
              </a:rPr>
            </a:fld>
            <a:endParaRPr lang="zh-CN" altLang="en-US" sz="1200">
              <a:ea typeface="黑体" panose="02010609060101010101"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68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smtClean="0"/>
          </a:p>
        </p:txBody>
      </p:sp>
      <p:sp>
        <p:nvSpPr>
          <p:cNvPr id="368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fld id="{7B292158-8EF0-4BEB-9AD0-A3E987DD778D}" type="slidenum">
              <a:rPr lang="zh-CN" altLang="en-US" sz="1200">
                <a:ea typeface="黑体" panose="02010609060101010101" charset="-122"/>
              </a:rPr>
            </a:fld>
            <a:endParaRPr lang="zh-CN" altLang="en-US" sz="1200">
              <a:ea typeface="黑体" panose="02010609060101010101"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smtClean="0"/>
          </a:p>
        </p:txBody>
      </p:sp>
      <p:sp>
        <p:nvSpPr>
          <p:cNvPr id="378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fld id="{52266F5F-32D2-42BB-8CFD-E7FC4FB11BCD}" type="slidenum">
              <a:rPr lang="zh-CN" altLang="en-US" sz="1200">
                <a:ea typeface="黑体" panose="02010609060101010101" charset="-122"/>
              </a:rPr>
            </a:fld>
            <a:endParaRPr lang="zh-CN" altLang="en-US" sz="1200">
              <a:ea typeface="黑体" panose="02010609060101010101"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fld id="{F6BECFE9-5B76-4A75-9329-65FC064ADAA2}" type="slidenum">
              <a:rPr lang="zh-CN" altLang="en-US" sz="1200">
                <a:ea typeface="黑体" panose="02010609060101010101" charset="-122"/>
              </a:rPr>
            </a:fld>
            <a:endParaRPr lang="en-US" altLang="zh-CN" sz="1200">
              <a:ea typeface="黑体" panose="02010609060101010101"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E4D2B8-24F6-4BA5-9BEF-6638890D2E5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E4D2B8-24F6-4BA5-9BEF-6638890D2E5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E4D2B8-24F6-4BA5-9BEF-6638890D2E59}"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E4D2B8-24F6-4BA5-9BEF-6638890D2E59}"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E4D2B8-24F6-4BA5-9BEF-6638890D2E59}"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E4D2B8-24F6-4BA5-9BEF-6638890D2E59}"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E4D2B8-24F6-4BA5-9BEF-6638890D2E59}"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E4D2B8-24F6-4BA5-9BEF-6638890D2E59}"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E4D2B8-24F6-4BA5-9BEF-6638890D2E59}"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E4D2B8-24F6-4BA5-9BEF-6638890D2E5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479FC532-A320-4546-BC56-FBE581B722CE}"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2E4D2443-EEA1-40E3-AF09-8DDE6AD366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479FC532-A320-4546-BC56-FBE581B722CE}"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2E4D2443-EEA1-40E3-AF09-8DDE6AD366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479FC532-A320-4546-BC56-FBE581B722CE}"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2E4D2443-EEA1-40E3-AF09-8DDE6AD366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479FC532-A320-4546-BC56-FBE581B722CE}"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2E4D2443-EEA1-40E3-AF09-8DDE6AD366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479FC532-A320-4546-BC56-FBE581B722CE}"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2E4D2443-EEA1-40E3-AF09-8DDE6AD366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479FC532-A320-4546-BC56-FBE581B722CE}"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2E4D2443-EEA1-40E3-AF09-8DDE6AD366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479FC532-A320-4546-BC56-FBE581B722CE}"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2E4D2443-EEA1-40E3-AF09-8DDE6AD366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479FC532-A320-4546-BC56-FBE581B722CE}"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2E4D2443-EEA1-40E3-AF09-8DDE6AD366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479FC532-A320-4546-BC56-FBE581B722CE}"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2E4D2443-EEA1-40E3-AF09-8DDE6AD366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479FC532-A320-4546-BC56-FBE581B722CE}"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2E4D2443-EEA1-40E3-AF09-8DDE6AD366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479FC532-A320-4546-BC56-FBE581B722CE}"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2E4D2443-EEA1-40E3-AF09-8DDE6AD366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5.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9" Type="http://schemas.openxmlformats.org/officeDocument/2006/relationships/image" Target="../media/image16.jpeg"/><Relationship Id="rId8" Type="http://schemas.openxmlformats.org/officeDocument/2006/relationships/tags" Target="../tags/tag4.xml"/><Relationship Id="rId7" Type="http://schemas.openxmlformats.org/officeDocument/2006/relationships/tags" Target="../tags/tag3.xml"/><Relationship Id="rId6" Type="http://schemas.openxmlformats.org/officeDocument/2006/relationships/tags" Target="../tags/tag2.xml"/><Relationship Id="rId5" Type="http://schemas.openxmlformats.org/officeDocument/2006/relationships/image" Target="../media/image15.jpeg"/><Relationship Id="rId4" Type="http://schemas.openxmlformats.org/officeDocument/2006/relationships/tags" Target="../tags/tag1.xml"/><Relationship Id="rId3" Type="http://schemas.openxmlformats.org/officeDocument/2006/relationships/image" Target="../media/image14.jpeg"/><Relationship Id="rId2" Type="http://schemas.openxmlformats.org/officeDocument/2006/relationships/image" Target="../media/image13.jpeg"/><Relationship Id="rId11" Type="http://schemas.openxmlformats.org/officeDocument/2006/relationships/notesSlide" Target="../notesSlides/notesSlide9.xml"/><Relationship Id="rId10" Type="http://schemas.openxmlformats.org/officeDocument/2006/relationships/slideLayout" Target="../slideLayouts/slideLayout5.xml"/><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5.xml"/><Relationship Id="rId2" Type="http://schemas.openxmlformats.org/officeDocument/2006/relationships/image" Target="../media/image17.jpeg"/><Relationship Id="rId1" Type="http://schemas.openxmlformats.org/officeDocument/2006/relationships/image" Target="../media/image9.jpeg"/></Relationships>
</file>

<file path=ppt/slides/_rels/slide11.xml.rels><?xml version="1.0" encoding="UTF-8" standalone="yes"?>
<Relationships xmlns="http://schemas.openxmlformats.org/package/2006/relationships"><Relationship Id="rId9" Type="http://schemas.openxmlformats.org/officeDocument/2006/relationships/diagramLayout" Target="../diagrams/layout3.xml"/><Relationship Id="rId8" Type="http://schemas.openxmlformats.org/officeDocument/2006/relationships/diagramData" Target="../diagrams/data3.xml"/><Relationship Id="rId7" Type="http://schemas.openxmlformats.org/officeDocument/2006/relationships/tags" Target="../tags/tag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3" Type="http://schemas.openxmlformats.org/officeDocument/2006/relationships/diagramLayout" Target="../diagrams/layout2.xml"/><Relationship Id="rId2" Type="http://schemas.openxmlformats.org/officeDocument/2006/relationships/diagramData" Target="../diagrams/data2.xml"/><Relationship Id="rId14" Type="http://schemas.openxmlformats.org/officeDocument/2006/relationships/notesSlide" Target="../notesSlides/notesSlide11.xml"/><Relationship Id="rId13" Type="http://schemas.openxmlformats.org/officeDocument/2006/relationships/slideLayout" Target="../slideLayouts/slideLayout2.xml"/><Relationship Id="rId12" Type="http://schemas.microsoft.com/office/2007/relationships/diagramDrawing" Target="../diagrams/drawing3.xml"/><Relationship Id="rId11" Type="http://schemas.openxmlformats.org/officeDocument/2006/relationships/diagramColors" Target="../diagrams/colors3.xml"/><Relationship Id="rId10" Type="http://schemas.openxmlformats.org/officeDocument/2006/relationships/diagramQuickStyle" Target="../diagrams/quickStyle3.xml"/><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8.xml"/><Relationship Id="rId2" Type="http://schemas.openxmlformats.org/officeDocument/2006/relationships/image" Target="../media/image18.png"/><Relationship Id="rId1" Type="http://schemas.openxmlformats.org/officeDocument/2006/relationships/image" Target="../media/image9.jpe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0.xml"/><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tags" Target="../tags/tag6.xml"/><Relationship Id="rId1" Type="http://schemas.openxmlformats.org/officeDocument/2006/relationships/image" Target="../media/image9.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image" Target="../media/image9.jpe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tags" Target="../tags/tag8.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tags" Target="../tags/tag7.xml"/><Relationship Id="rId1"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image" Target="../media/image9.jpe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jpeg"/><Relationship Id="rId10" Type="http://schemas.openxmlformats.org/officeDocument/2006/relationships/notesSlide" Target="../notesSlides/notesSlide22.xml"/><Relationship Id="rId1"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49207"/>
            <a:ext cx="12192000" cy="6857354"/>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22266" t="17901" r="60814" b="54265"/>
          <a:stretch>
            <a:fillRect/>
          </a:stretch>
        </p:blipFill>
        <p:spPr>
          <a:xfrm>
            <a:off x="3006537" y="970056"/>
            <a:ext cx="1701800" cy="1574801"/>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37295" t="16835" r="45533" b="52862"/>
          <a:stretch>
            <a:fillRect/>
          </a:stretch>
        </p:blipFill>
        <p:spPr>
          <a:xfrm>
            <a:off x="4617663" y="900206"/>
            <a:ext cx="1727200" cy="1714500"/>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53228" t="16962" r="29600" b="53184"/>
          <a:stretch>
            <a:fillRect/>
          </a:stretch>
        </p:blipFill>
        <p:spPr>
          <a:xfrm>
            <a:off x="6228789" y="900206"/>
            <a:ext cx="1727200" cy="1689100"/>
          </a:xfrm>
          <a:prstGeom prst="rect">
            <a:avLst/>
          </a:prstGeom>
        </p:spPr>
      </p:pic>
      <p:pic>
        <p:nvPicPr>
          <p:cNvPr id="8" name="图片 7"/>
          <p:cNvPicPr>
            <a:picLocks noChangeAspect="1"/>
          </p:cNvPicPr>
          <p:nvPr/>
        </p:nvPicPr>
        <p:blipFill rotWithShape="1">
          <a:blip r:embed="rId5">
            <a:extLst>
              <a:ext uri="{28A0092B-C50C-407E-A947-70E740481C1C}">
                <a14:useLocalDpi xmlns:a14="http://schemas.microsoft.com/office/drawing/2010/main" val="0"/>
              </a:ext>
            </a:extLst>
          </a:blip>
          <a:srcRect l="68782" t="14836" r="15309" b="49922"/>
          <a:stretch>
            <a:fillRect/>
          </a:stretch>
        </p:blipFill>
        <p:spPr>
          <a:xfrm>
            <a:off x="7787994" y="760506"/>
            <a:ext cx="1600200" cy="1993900"/>
          </a:xfrm>
          <a:prstGeom prst="rect">
            <a:avLst/>
          </a:prstGeom>
        </p:spPr>
      </p:pic>
      <p:pic>
        <p:nvPicPr>
          <p:cNvPr id="9" name="图片 8"/>
          <p:cNvPicPr>
            <a:picLocks noChangeAspect="1"/>
          </p:cNvPicPr>
          <p:nvPr/>
        </p:nvPicPr>
        <p:blipFill rotWithShape="1">
          <a:blip r:embed="rId6">
            <a:extLst>
              <a:ext uri="{28A0092B-C50C-407E-A947-70E740481C1C}">
                <a14:useLocalDpi xmlns:a14="http://schemas.microsoft.com/office/drawing/2010/main" val="0"/>
              </a:ext>
            </a:extLst>
          </a:blip>
          <a:srcRect l="83907" t="16353" r="4506" b="67961"/>
          <a:stretch>
            <a:fillRect/>
          </a:stretch>
        </p:blipFill>
        <p:spPr>
          <a:xfrm>
            <a:off x="9860141" y="2239650"/>
            <a:ext cx="1165412" cy="788894"/>
          </a:xfrm>
          <a:prstGeom prst="rect">
            <a:avLst/>
          </a:prstGeom>
        </p:spPr>
      </p:pic>
      <p:pic>
        <p:nvPicPr>
          <p:cNvPr id="10" name="图片 9"/>
          <p:cNvPicPr>
            <a:picLocks noChangeAspect="1"/>
          </p:cNvPicPr>
          <p:nvPr/>
        </p:nvPicPr>
        <p:blipFill rotWithShape="1">
          <a:blip r:embed="rId7">
            <a:extLst>
              <a:ext uri="{28A0092B-C50C-407E-A947-70E740481C1C}">
                <a14:useLocalDpi xmlns:a14="http://schemas.microsoft.com/office/drawing/2010/main" val="0"/>
              </a:ext>
            </a:extLst>
          </a:blip>
          <a:srcRect l="67677" t="46717" r="28030" b="45707"/>
          <a:stretch>
            <a:fillRect/>
          </a:stretch>
        </p:blipFill>
        <p:spPr>
          <a:xfrm>
            <a:off x="3775522" y="2577241"/>
            <a:ext cx="431800" cy="381000"/>
          </a:xfrm>
          <a:prstGeom prst="rect">
            <a:avLst/>
          </a:prstGeom>
        </p:spPr>
      </p:pic>
      <p:pic>
        <p:nvPicPr>
          <p:cNvPr id="11" name="图片 10"/>
          <p:cNvPicPr>
            <a:picLocks noChangeAspect="1"/>
          </p:cNvPicPr>
          <p:nvPr/>
        </p:nvPicPr>
        <p:blipFill rotWithShape="1">
          <a:blip r:embed="rId7">
            <a:extLst>
              <a:ext uri="{28A0092B-C50C-407E-A947-70E740481C1C}">
                <a14:useLocalDpi xmlns:a14="http://schemas.microsoft.com/office/drawing/2010/main" val="0"/>
              </a:ext>
            </a:extLst>
          </a:blip>
          <a:srcRect l="67677" t="46717" r="28030" b="45707"/>
          <a:stretch>
            <a:fillRect/>
          </a:stretch>
        </p:blipFill>
        <p:spPr>
          <a:xfrm>
            <a:off x="7681257" y="2544856"/>
            <a:ext cx="431800" cy="381000"/>
          </a:xfrm>
          <a:prstGeom prst="rect">
            <a:avLst/>
          </a:prstGeom>
        </p:spPr>
      </p:pic>
      <p:sp>
        <p:nvSpPr>
          <p:cNvPr id="12" name="文本框 11"/>
          <p:cNvSpPr txBox="1"/>
          <p:nvPr/>
        </p:nvSpPr>
        <p:spPr>
          <a:xfrm>
            <a:off x="4099249" y="2589276"/>
            <a:ext cx="3724096" cy="369332"/>
          </a:xfrm>
          <a:prstGeom prst="rect">
            <a:avLst/>
          </a:prstGeom>
          <a:noFill/>
        </p:spPr>
        <p:txBody>
          <a:bodyPr wrap="none" rtlCol="0">
            <a:spAutoFit/>
          </a:bodyPr>
          <a:lstStyle/>
          <a:p>
            <a:r>
              <a:rPr lang="zh-CN" altLang="en-US" b="1" dirty="0" smtClean="0">
                <a:solidFill>
                  <a:srgbClr val="C00000"/>
                </a:solidFill>
                <a:ea typeface="微软雅黑" panose="020B0503020204020204" pitchFamily="34" charset="-122"/>
              </a:rPr>
              <a:t>继承和发扬延安精神 重温红色岁月</a:t>
            </a:r>
            <a:endParaRPr lang="zh-CN" altLang="en-US" b="1" dirty="0">
              <a:solidFill>
                <a:srgbClr val="C00000"/>
              </a:solidFill>
              <a:ea typeface="微软雅黑" panose="020B0503020204020204" pitchFamily="34" charset="-122"/>
            </a:endParaRPr>
          </a:p>
        </p:txBody>
      </p:sp>
      <p:sp>
        <p:nvSpPr>
          <p:cNvPr id="14" name="文本框 13"/>
          <p:cNvSpPr txBox="1"/>
          <p:nvPr/>
        </p:nvSpPr>
        <p:spPr>
          <a:xfrm>
            <a:off x="81280" y="2856865"/>
            <a:ext cx="11948160" cy="963930"/>
          </a:xfrm>
          <a:prstGeom prst="rect">
            <a:avLst/>
          </a:prstGeom>
          <a:noFill/>
        </p:spPr>
        <p:txBody>
          <a:bodyPr wrap="square" rtlCol="0">
            <a:noAutofit/>
          </a:bodyPr>
          <a:lstStyle/>
          <a:p>
            <a:r>
              <a:rPr lang="zh-CN" altLang="en-US" dirty="0" smtClean="0">
                <a:solidFill>
                  <a:srgbClr val="C00000"/>
                </a:solidFill>
                <a:ea typeface="微软雅黑" panose="020B0503020204020204" pitchFamily="34" charset="-122"/>
              </a:rPr>
              <a:t>延安精神是延安时期中国共产党及其领导的根据地军民在革命实践中所表现出来的一种积极向上的精神风貌和优良作</a:t>
            </a:r>
            <a:r>
              <a:rPr lang="en-US" altLang="zh-CN" dirty="0" smtClean="0">
                <a:solidFill>
                  <a:srgbClr val="C00000"/>
                </a:solidFill>
                <a:ea typeface="微软雅黑" panose="020B0503020204020204" pitchFamily="34" charset="-122"/>
              </a:rPr>
              <a:t>      </a:t>
            </a:r>
            <a:endParaRPr lang="en-US" altLang="zh-CN" dirty="0" smtClean="0">
              <a:solidFill>
                <a:srgbClr val="C00000"/>
              </a:solidFill>
              <a:ea typeface="微软雅黑" panose="020B0503020204020204" pitchFamily="34" charset="-122"/>
            </a:endParaRPr>
          </a:p>
          <a:p>
            <a:r>
              <a:rPr lang="en-US" altLang="zh-CN" dirty="0" smtClean="0">
                <a:solidFill>
                  <a:srgbClr val="C00000"/>
                </a:solidFill>
                <a:ea typeface="微软雅黑" panose="020B0503020204020204" pitchFamily="34" charset="-122"/>
              </a:rPr>
              <a:t>   </a:t>
            </a:r>
            <a:r>
              <a:rPr lang="zh-CN" altLang="en-US" dirty="0" smtClean="0">
                <a:solidFill>
                  <a:srgbClr val="C00000"/>
                </a:solidFill>
                <a:ea typeface="微软雅黑" panose="020B0503020204020204" pitchFamily="34" charset="-122"/>
              </a:rPr>
              <a:t>风。在延安，中国共产党孕育了光照千秋的延安精神，</a:t>
            </a:r>
            <a:r>
              <a:rPr lang="zh-CN" altLang="en-US" dirty="0" smtClean="0">
                <a:solidFill>
                  <a:srgbClr val="C00000"/>
                </a:solidFill>
                <a:ea typeface="微软雅黑" panose="020B0503020204020204" pitchFamily="34" charset="-122"/>
                <a:sym typeface="+mn-ea"/>
              </a:rPr>
              <a:t>在中国革命和建设中发挥了巨大的精神动力作用。</a:t>
            </a:r>
            <a:r>
              <a:rPr lang="en-US" altLang="zh-CN" dirty="0" smtClean="0">
                <a:solidFill>
                  <a:srgbClr val="C00000"/>
                </a:solidFill>
                <a:ea typeface="微软雅黑" panose="020B0503020204020204" pitchFamily="34" charset="-122"/>
                <a:sym typeface="+mn-ea"/>
              </a:rPr>
              <a:t> </a:t>
            </a:r>
            <a:r>
              <a:rPr lang="zh-CN" altLang="en-US" dirty="0" smtClean="0">
                <a:solidFill>
                  <a:srgbClr val="C00000"/>
                </a:solidFill>
                <a:ea typeface="微软雅黑" panose="020B0503020204020204" pitchFamily="34" charset="-122"/>
                <a:sym typeface="+mn-ea"/>
              </a:rPr>
              <a:t>延安</a:t>
            </a:r>
            <a:endParaRPr lang="zh-CN" altLang="en-US" dirty="0" smtClean="0">
              <a:solidFill>
                <a:srgbClr val="C00000"/>
              </a:solidFill>
              <a:ea typeface="微软雅黑" panose="020B0503020204020204" pitchFamily="34" charset="-122"/>
              <a:sym typeface="+mn-ea"/>
            </a:endParaRPr>
          </a:p>
          <a:p>
            <a:r>
              <a:rPr lang="zh-CN" altLang="en-US" dirty="0" smtClean="0">
                <a:solidFill>
                  <a:srgbClr val="C00000"/>
                </a:solidFill>
                <a:ea typeface="微软雅黑" panose="020B0503020204020204" pitchFamily="34" charset="-122"/>
                <a:sym typeface="+mn-ea"/>
              </a:rPr>
              <a:t> </a:t>
            </a:r>
            <a:r>
              <a:rPr lang="en-US" altLang="zh-CN" dirty="0" smtClean="0">
                <a:solidFill>
                  <a:srgbClr val="C00000"/>
                </a:solidFill>
                <a:ea typeface="微软雅黑" panose="020B0503020204020204" pitchFamily="34" charset="-122"/>
                <a:sym typeface="+mn-ea"/>
              </a:rPr>
              <a:t>     </a:t>
            </a:r>
            <a:r>
              <a:rPr lang="zh-CN" altLang="en-US" dirty="0" smtClean="0">
                <a:solidFill>
                  <a:srgbClr val="C00000"/>
                </a:solidFill>
                <a:ea typeface="微软雅黑" panose="020B0503020204020204" pitchFamily="34" charset="-122"/>
                <a:sym typeface="+mn-ea"/>
              </a:rPr>
              <a:t>精神是中国共产党，也是中华民族的宝贵精神财富，对中国历史的发展进程产生着巨大和深远的影响</a:t>
            </a:r>
            <a:endParaRPr lang="zh-CN" altLang="en-US" dirty="0" smtClean="0">
              <a:solidFill>
                <a:srgbClr val="C00000"/>
              </a:solidFill>
              <a:ea typeface="微软雅黑" panose="020B0503020204020204" pitchFamily="34" charset="-122"/>
            </a:endParaRPr>
          </a:p>
          <a:p>
            <a:endParaRPr lang="zh-CN" altLang="en-US" dirty="0" smtClean="0">
              <a:solidFill>
                <a:srgbClr val="C00000"/>
              </a:solidFill>
              <a:ea typeface="微软雅黑" panose="020B0503020204020204" pitchFamily="34" charset="-122"/>
            </a:endParaRPr>
          </a:p>
        </p:txBody>
      </p:sp>
      <p:sp>
        <p:nvSpPr>
          <p:cNvPr id="2" name="文本框 1"/>
          <p:cNvSpPr txBox="1"/>
          <p:nvPr/>
        </p:nvSpPr>
        <p:spPr>
          <a:xfrm>
            <a:off x="4918710" y="4317365"/>
            <a:ext cx="3521710" cy="429260"/>
          </a:xfrm>
          <a:prstGeom prst="rect">
            <a:avLst/>
          </a:prstGeom>
          <a:noFill/>
        </p:spPr>
        <p:txBody>
          <a:bodyPr wrap="square" rtlCol="0">
            <a:noAutofit/>
          </a:bodyPr>
          <a:p>
            <a:r>
              <a:rPr lang="zh-CN" altLang="en-US" sz="2800">
                <a:latin typeface="微软雅黑" panose="020B0503020204020204" pitchFamily="34" charset="-122"/>
                <a:ea typeface="微软雅黑" panose="020B0503020204020204" pitchFamily="34" charset="-122"/>
                <a:cs typeface="微软雅黑" panose="020B0503020204020204" pitchFamily="34" charset="-122"/>
              </a:rPr>
              <a:t>住培党支部   于轶男</a:t>
            </a:r>
            <a:endParaRPr lang="zh-CN" altLang="en-US" sz="28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074" name="标题 1"/>
          <p:cNvSpPr>
            <a:spLocks noGrp="1"/>
          </p:cNvSpPr>
          <p:nvPr>
            <p:ph type="title"/>
          </p:nvPr>
        </p:nvSpPr>
        <p:spPr>
          <a:xfrm>
            <a:off x="3276900" y="442777"/>
            <a:ext cx="8229600" cy="796925"/>
          </a:xfrm>
        </p:spPr>
        <p:txBody>
          <a:bodyPr/>
          <a:lstStyle/>
          <a:p>
            <a:pPr eaLnBrk="1" hangingPunct="1">
              <a:defRPr/>
            </a:pPr>
            <a:r>
              <a:rPr lang="zh-CN" altLang="en-US" sz="4000" b="1" dirty="0" smtClean="0">
                <a:latin typeface="微软雅黑" panose="020B0503020204020204" pitchFamily="34" charset="-122"/>
                <a:ea typeface="微软雅黑" panose="020B0503020204020204" pitchFamily="34" charset="-122"/>
              </a:rPr>
              <a:t>引言：斯诺之困</a:t>
            </a:r>
            <a:r>
              <a:rPr lang="en-US" altLang="zh-CN" sz="4000" b="1" dirty="0" smtClean="0">
                <a:latin typeface="微软雅黑" panose="020B0503020204020204" pitchFamily="34" charset="-122"/>
                <a:ea typeface="微软雅黑" panose="020B0503020204020204" pitchFamily="34" charset="-122"/>
              </a:rPr>
              <a:t>—</a:t>
            </a:r>
            <a:r>
              <a:rPr lang="zh-CN" altLang="en-US" sz="4000" b="1" dirty="0" smtClean="0">
                <a:latin typeface="微软雅黑" panose="020B0503020204020204" pitchFamily="34" charset="-122"/>
                <a:ea typeface="微软雅黑" panose="020B0503020204020204" pitchFamily="34" charset="-122"/>
              </a:rPr>
              <a:t>东方魔力之迷</a:t>
            </a:r>
            <a:endParaRPr lang="zh-CN" altLang="en-US" sz="4000" b="1" dirty="0" smtClean="0">
              <a:latin typeface="微软雅黑" panose="020B0503020204020204" pitchFamily="34" charset="-122"/>
              <a:ea typeface="微软雅黑" panose="020B0503020204020204" pitchFamily="34" charset="-122"/>
            </a:endParaRPr>
          </a:p>
        </p:txBody>
      </p:sp>
      <p:sp>
        <p:nvSpPr>
          <p:cNvPr id="7171" name="内容占位符 2"/>
          <p:cNvSpPr>
            <a:spLocks noGrp="1"/>
          </p:cNvSpPr>
          <p:nvPr>
            <p:ph idx="1"/>
          </p:nvPr>
        </p:nvSpPr>
        <p:spPr>
          <a:xfrm>
            <a:off x="1233170" y="2419985"/>
            <a:ext cx="6647815" cy="1353820"/>
          </a:xfrm>
        </p:spPr>
        <p:txBody>
          <a:bodyPr/>
          <a:lstStyle/>
          <a:p>
            <a:pPr marL="0" indent="0" eaLnBrk="1" hangingPunct="1">
              <a:lnSpc>
                <a:spcPct val="200000"/>
              </a:lnSpc>
              <a:buClr>
                <a:srgbClr val="FF0000"/>
              </a:buClr>
              <a:buNone/>
            </a:pPr>
            <a:r>
              <a:rPr lang="en-US" altLang="zh-CN" sz="2400" b="1" kern="0" dirty="0">
                <a:solidFill>
                  <a:srgbClr val="000000"/>
                </a:solidFill>
                <a:latin typeface="微软雅黑" panose="020B0503020204020204" pitchFamily="34" charset="-122"/>
                <a:ea typeface="微软雅黑" panose="020B0503020204020204" pitchFamily="34" charset="-122"/>
              </a:rPr>
              <a:t>·</a:t>
            </a:r>
            <a:r>
              <a:rPr lang="zh-CN" altLang="en-US" sz="2400" kern="0" dirty="0">
                <a:solidFill>
                  <a:srgbClr val="000000"/>
                </a:solidFill>
                <a:latin typeface="微软雅黑" panose="020B0503020204020204" pitchFamily="34" charset="-122"/>
                <a:ea typeface="微软雅黑" panose="020B0503020204020204" pitchFamily="34" charset="-122"/>
              </a:rPr>
              <a:t>为什么他们能把自己的根 深植于中国最贫穷但却是最广大的民众之中？</a:t>
            </a:r>
            <a:endParaRPr lang="zh-CN" altLang="en-US" sz="2400" kern="0" dirty="0">
              <a:solidFill>
                <a:srgbClr val="000000"/>
              </a:solidFill>
              <a:latin typeface="微软雅黑" panose="020B0503020204020204" pitchFamily="34" charset="-122"/>
              <a:ea typeface="微软雅黑" panose="020B0503020204020204" pitchFamily="34" charset="-122"/>
            </a:endParaRPr>
          </a:p>
        </p:txBody>
      </p:sp>
      <p:sp>
        <p:nvSpPr>
          <p:cNvPr id="4" name="矩形 3"/>
          <p:cNvSpPr/>
          <p:nvPr/>
        </p:nvSpPr>
        <p:spPr>
          <a:xfrm>
            <a:off x="1233170" y="1166495"/>
            <a:ext cx="6370320" cy="1717675"/>
          </a:xfrm>
          <a:prstGeom prst="rect">
            <a:avLst/>
          </a:prstGeom>
        </p:spPr>
        <p:txBody>
          <a:bodyPr wrap="square">
            <a:noAutofit/>
          </a:bodyPr>
          <a:lstStyle/>
          <a:p>
            <a:pPr>
              <a:lnSpc>
                <a:spcPct val="200000"/>
              </a:lnSpc>
              <a:spcBef>
                <a:spcPct val="20000"/>
              </a:spcBef>
              <a:buClr>
                <a:srgbClr val="FF0000"/>
              </a:buClr>
              <a:defRPr/>
            </a:pPr>
            <a:r>
              <a:rPr lang="en-US" altLang="zh-CN" sz="2400" b="1" kern="0" dirty="0">
                <a:solidFill>
                  <a:schemeClr val="tx1"/>
                </a:solidFill>
                <a:latin typeface="微软雅黑" panose="020B0503020204020204" pitchFamily="34" charset="-122"/>
                <a:ea typeface="微软雅黑" panose="020B0503020204020204" pitchFamily="34" charset="-122"/>
              </a:rPr>
              <a:t>·</a:t>
            </a:r>
            <a:r>
              <a:rPr lang="zh-CN" altLang="en-US" sz="2400" kern="0" dirty="0">
                <a:solidFill>
                  <a:srgbClr val="000000"/>
                </a:solidFill>
                <a:latin typeface="微软雅黑" panose="020B0503020204020204" pitchFamily="34" charset="-122"/>
                <a:ea typeface="微软雅黑" panose="020B0503020204020204" pitchFamily="34" charset="-122"/>
              </a:rPr>
              <a:t>弱小的中国共产党和她领导的红军、为什么能在国民党的一次次“围剿”中绝处逢生？</a:t>
            </a:r>
            <a:endParaRPr lang="zh-CN" altLang="en-US" sz="2400" kern="0" dirty="0">
              <a:solidFill>
                <a:srgbClr val="000000"/>
              </a:solidFill>
              <a:latin typeface="微软雅黑" panose="020B0503020204020204" pitchFamily="34" charset="-122"/>
              <a:ea typeface="微软雅黑" panose="020B0503020204020204" pitchFamily="34" charset="-122"/>
            </a:endParaRPr>
          </a:p>
        </p:txBody>
      </p:sp>
      <p:sp>
        <p:nvSpPr>
          <p:cNvPr id="5" name="矩形 4"/>
          <p:cNvSpPr/>
          <p:nvPr/>
        </p:nvSpPr>
        <p:spPr>
          <a:xfrm>
            <a:off x="1233170" y="3603625"/>
            <a:ext cx="6320155" cy="1409700"/>
          </a:xfrm>
          <a:prstGeom prst="rect">
            <a:avLst/>
          </a:prstGeom>
        </p:spPr>
        <p:txBody>
          <a:bodyPr>
            <a:noAutofit/>
          </a:bodyPr>
          <a:lstStyle/>
          <a:p>
            <a:pPr>
              <a:lnSpc>
                <a:spcPct val="200000"/>
              </a:lnSpc>
              <a:spcBef>
                <a:spcPct val="20000"/>
              </a:spcBef>
              <a:buClr>
                <a:srgbClr val="FF0000"/>
              </a:buClr>
              <a:defRPr/>
            </a:pPr>
            <a:r>
              <a:rPr lang="en-US" altLang="zh-CN" sz="2400" b="1" kern="0" dirty="0">
                <a:solidFill>
                  <a:srgbClr val="000000"/>
                </a:solidFill>
                <a:latin typeface="微软雅黑" panose="020B0503020204020204" pitchFamily="34" charset="-122"/>
                <a:ea typeface="微软雅黑" panose="020B0503020204020204" pitchFamily="34" charset="-122"/>
              </a:rPr>
              <a:t>·</a:t>
            </a:r>
            <a:r>
              <a:rPr lang="zh-CN" altLang="en-US" sz="2400" kern="0" dirty="0">
                <a:solidFill>
                  <a:srgbClr val="000000"/>
                </a:solidFill>
                <a:latin typeface="微软雅黑" panose="020B0503020204020204" pitchFamily="34" charset="-122"/>
                <a:ea typeface="微软雅黑" panose="020B0503020204020204" pitchFamily="34" charset="-122"/>
              </a:rPr>
              <a:t>为何无数热血青年，仁人</a:t>
            </a:r>
            <a:r>
              <a:rPr lang="zh-CN" altLang="en-US" sz="2400" kern="0" dirty="0">
                <a:solidFill>
                  <a:srgbClr val="000000"/>
                </a:solidFill>
                <a:latin typeface="微软雅黑" panose="020B0503020204020204" pitchFamily="34" charset="-122"/>
                <a:ea typeface="微软雅黑" panose="020B0503020204020204" pitchFamily="34" charset="-122"/>
                <a:sym typeface="+mn-ea"/>
              </a:rPr>
              <a:t>志士</a:t>
            </a:r>
            <a:r>
              <a:rPr lang="zh-CN" altLang="en-US" sz="2400" kern="0" dirty="0">
                <a:solidFill>
                  <a:srgbClr val="000000"/>
                </a:solidFill>
                <a:latin typeface="微软雅黑" panose="020B0503020204020204" pitchFamily="34" charset="-122"/>
                <a:ea typeface="微软雅黑" panose="020B0503020204020204" pitchFamily="34" charset="-122"/>
              </a:rPr>
              <a:t>要冲破重重封锁，投奔延安？</a:t>
            </a:r>
            <a:endParaRPr lang="zh-CN" altLang="en-US" sz="2400" kern="0" dirty="0">
              <a:solidFill>
                <a:srgbClr val="000000"/>
              </a:solidFill>
              <a:latin typeface="微软雅黑" panose="020B0503020204020204" pitchFamily="34" charset="-122"/>
              <a:ea typeface="微软雅黑" panose="020B0503020204020204" pitchFamily="34" charset="-122"/>
            </a:endParaRPr>
          </a:p>
        </p:txBody>
      </p:sp>
      <p:pic>
        <p:nvPicPr>
          <p:cNvPr id="7174" name="Picture 7" descr="C:\Users\chenshirui\Desktop\延安学习经验\延安经验图片\红星照耀中国.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7268" y="1467037"/>
            <a:ext cx="2978150" cy="4216400"/>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矩形 5"/>
          <p:cNvSpPr/>
          <p:nvPr/>
        </p:nvSpPr>
        <p:spPr>
          <a:xfrm>
            <a:off x="1232535" y="4761865"/>
            <a:ext cx="6320790" cy="1557655"/>
          </a:xfrm>
          <a:prstGeom prst="rect">
            <a:avLst/>
          </a:prstGeom>
        </p:spPr>
        <p:txBody>
          <a:bodyPr>
            <a:noAutofit/>
          </a:bodyPr>
          <a:lstStyle/>
          <a:p>
            <a:pPr algn="just">
              <a:lnSpc>
                <a:spcPct val="200000"/>
              </a:lnSpc>
              <a:spcBef>
                <a:spcPct val="20000"/>
              </a:spcBef>
              <a:buClr>
                <a:srgbClr val="FF0000"/>
              </a:buClr>
              <a:defRPr/>
            </a:pPr>
            <a:r>
              <a:rPr lang="en-US" altLang="zh-CN" sz="2400" b="1" kern="0" dirty="0">
                <a:solidFill>
                  <a:srgbClr val="000000"/>
                </a:solidFill>
                <a:latin typeface="微软雅黑" panose="020B0503020204020204" pitchFamily="34" charset="-122"/>
                <a:ea typeface="微软雅黑" panose="020B0503020204020204" pitchFamily="34" charset="-122"/>
              </a:rPr>
              <a:t>·</a:t>
            </a:r>
            <a:r>
              <a:rPr lang="zh-CN" altLang="en-US" sz="2400" kern="0" dirty="0">
                <a:solidFill>
                  <a:srgbClr val="000000"/>
                </a:solidFill>
                <a:latin typeface="微软雅黑" panose="020B0503020204020204" pitchFamily="34" charset="-122"/>
                <a:ea typeface="微软雅黑" panose="020B0503020204020204" pitchFamily="34" charset="-122"/>
              </a:rPr>
              <a:t>是怎样一种信念与理想支撑着他们在艰苦卓绝的环境下不懈斗争？</a:t>
            </a:r>
            <a:endParaRPr lang="zh-CN" altLang="en-US" sz="2400" kern="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1925955" y="1892300"/>
            <a:ext cx="1198245" cy="1854200"/>
          </a:xfrm>
          <a:prstGeom prst="rect">
            <a:avLst/>
          </a:prstGeom>
          <a:noFill/>
        </p:spPr>
        <p:txBody>
          <a:bodyPr vert="eaVert" wrap="square" rtlCol="0">
            <a:spAutoFit/>
          </a:bodyPr>
          <a:lstStyle/>
          <a:p>
            <a:r>
              <a:rPr lang="zh-CN" altLang="en-US" sz="6600" b="1" dirty="0" smtClean="0">
                <a:solidFill>
                  <a:srgbClr val="C00000"/>
                </a:solidFill>
                <a:latin typeface="微软雅黑" panose="020B0503020204020204" pitchFamily="34" charset="-122"/>
                <a:ea typeface="微软雅黑" panose="020B0503020204020204" pitchFamily="34" charset="-122"/>
              </a:rPr>
              <a:t>目录</a:t>
            </a:r>
            <a:endParaRPr lang="zh-CN" altLang="en-US" sz="6600" b="1" dirty="0" smtClean="0">
              <a:solidFill>
                <a:srgbClr val="C0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2816423" y="2819400"/>
            <a:ext cx="615553" cy="4864100"/>
          </a:xfrm>
          <a:prstGeom prst="rect">
            <a:avLst/>
          </a:prstGeom>
          <a:noFill/>
        </p:spPr>
        <p:txBody>
          <a:bodyPr vert="eaVert" wrap="square" rtlCol="0">
            <a:spAutoFit/>
          </a:bodyPr>
          <a:lstStyle/>
          <a:p>
            <a:r>
              <a:rPr lang="en-US" altLang="zh-CN" sz="2800" b="1" dirty="0" smtClean="0">
                <a:solidFill>
                  <a:srgbClr val="C00000"/>
                </a:solidFill>
                <a:latin typeface="微软雅黑" panose="020B0503020204020204" pitchFamily="34" charset="-122"/>
                <a:ea typeface="微软雅黑" panose="020B0503020204020204" pitchFamily="34" charset="-122"/>
              </a:rPr>
              <a:t>Contents</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5247640" y="733425"/>
            <a:ext cx="6317615" cy="795020"/>
          </a:xfrm>
          <a:prstGeom prst="rect">
            <a:avLst/>
          </a:prstGeom>
          <a:solidFill>
            <a:srgbClr val="C00000"/>
          </a:solidFill>
          <a:ln w="3175">
            <a:solidFill>
              <a:srgbClr val="C00000"/>
            </a:solidFill>
          </a:ln>
        </p:spPr>
        <p:txBody>
          <a:bodyPr wrap="square" rtlCol="0">
            <a:noAutofit/>
          </a:bodyPr>
          <a:lstStyle/>
          <a:p>
            <a:r>
              <a:rPr lang="zh-CN" altLang="en-US" sz="3600" b="1" dirty="0">
                <a:solidFill>
                  <a:schemeClr val="bg1"/>
                </a:solidFill>
                <a:ea typeface="微软雅黑" panose="020B0503020204020204" pitchFamily="34" charset="-122"/>
              </a:rPr>
              <a:t>开展学习运动的原因</a:t>
            </a:r>
            <a:endParaRPr lang="zh-CN" altLang="en-US" sz="3600" b="1" dirty="0">
              <a:solidFill>
                <a:schemeClr val="bg1"/>
              </a:solidFill>
              <a:ea typeface="微软雅黑" panose="020B0503020204020204" pitchFamily="34" charset="-122"/>
            </a:endParaRPr>
          </a:p>
        </p:txBody>
      </p:sp>
      <p:sp>
        <p:nvSpPr>
          <p:cNvPr id="7" name="文本框 6"/>
          <p:cNvSpPr txBox="1"/>
          <p:nvPr/>
        </p:nvSpPr>
        <p:spPr>
          <a:xfrm>
            <a:off x="5247640" y="1882140"/>
            <a:ext cx="6317615" cy="1307465"/>
          </a:xfrm>
          <a:prstGeom prst="rect">
            <a:avLst/>
          </a:prstGeom>
          <a:solidFill>
            <a:srgbClr val="C00000"/>
          </a:solidFill>
          <a:ln w="3175">
            <a:solidFill>
              <a:srgbClr val="C00000"/>
            </a:solidFill>
          </a:ln>
        </p:spPr>
        <p:txBody>
          <a:bodyPr wrap="square" rtlCol="0">
            <a:noAutofit/>
          </a:bodyPr>
          <a:lstStyle/>
          <a:p>
            <a:r>
              <a:rPr lang="zh-CN" altLang="en-US" sz="3600" b="1" dirty="0">
                <a:solidFill>
                  <a:schemeClr val="bg1"/>
                </a:solidFill>
                <a:ea typeface="微软雅黑" panose="020B0503020204020204" pitchFamily="34" charset="-122"/>
              </a:rPr>
              <a:t>延安学习运动与延安</a:t>
            </a:r>
            <a:r>
              <a:rPr lang="zh-CN" altLang="en-US" sz="3600" b="1" dirty="0" smtClean="0">
                <a:solidFill>
                  <a:schemeClr val="bg1"/>
                </a:solidFill>
                <a:ea typeface="微软雅黑" panose="020B0503020204020204" pitchFamily="34" charset="-122"/>
              </a:rPr>
              <a:t>精神形成</a:t>
            </a:r>
            <a:r>
              <a:rPr lang="zh-CN" altLang="en-US" sz="3600" b="1" dirty="0">
                <a:solidFill>
                  <a:schemeClr val="bg1"/>
                </a:solidFill>
                <a:ea typeface="微软雅黑" panose="020B0503020204020204" pitchFamily="34" charset="-122"/>
              </a:rPr>
              <a:t>的基本历程</a:t>
            </a:r>
            <a:endParaRPr lang="zh-CN" altLang="en-US" sz="3600" b="1" dirty="0">
              <a:solidFill>
                <a:schemeClr val="bg1"/>
              </a:solidFill>
              <a:ea typeface="微软雅黑" panose="020B0503020204020204" pitchFamily="34" charset="-122"/>
            </a:endParaRPr>
          </a:p>
        </p:txBody>
      </p:sp>
      <p:sp>
        <p:nvSpPr>
          <p:cNvPr id="8" name="文本框 7"/>
          <p:cNvSpPr txBox="1"/>
          <p:nvPr/>
        </p:nvSpPr>
        <p:spPr>
          <a:xfrm>
            <a:off x="5248275" y="3564890"/>
            <a:ext cx="6316980" cy="746125"/>
          </a:xfrm>
          <a:prstGeom prst="rect">
            <a:avLst/>
          </a:prstGeom>
          <a:solidFill>
            <a:srgbClr val="C00000"/>
          </a:solidFill>
          <a:ln w="3175">
            <a:solidFill>
              <a:srgbClr val="C00000"/>
            </a:solidFill>
          </a:ln>
        </p:spPr>
        <p:txBody>
          <a:bodyPr wrap="square" rtlCol="0">
            <a:noAutofit/>
          </a:bodyPr>
          <a:lstStyle/>
          <a:p>
            <a:r>
              <a:rPr lang="zh-CN" altLang="en-US" sz="3600" b="1" dirty="0" smtClean="0">
                <a:solidFill>
                  <a:schemeClr val="bg1"/>
                </a:solidFill>
                <a:ea typeface="微软雅黑" panose="020B0503020204020204" pitchFamily="34" charset="-122"/>
              </a:rPr>
              <a:t>整风成效</a:t>
            </a:r>
            <a:endParaRPr lang="zh-CN" altLang="en-US" sz="3600" b="1" dirty="0" smtClean="0">
              <a:solidFill>
                <a:schemeClr val="bg1"/>
              </a:solidFill>
              <a:ea typeface="微软雅黑" panose="020B0503020204020204" pitchFamily="34" charset="-122"/>
            </a:endParaRPr>
          </a:p>
        </p:txBody>
      </p:sp>
      <p:sp>
        <p:nvSpPr>
          <p:cNvPr id="9" name="文本框 8"/>
          <p:cNvSpPr txBox="1"/>
          <p:nvPr/>
        </p:nvSpPr>
        <p:spPr>
          <a:xfrm>
            <a:off x="5247005" y="4643755"/>
            <a:ext cx="6317615" cy="659130"/>
          </a:xfrm>
          <a:prstGeom prst="rect">
            <a:avLst/>
          </a:prstGeom>
          <a:solidFill>
            <a:srgbClr val="C00000"/>
          </a:solidFill>
          <a:ln w="3175">
            <a:solidFill>
              <a:srgbClr val="C00000"/>
            </a:solidFill>
          </a:ln>
        </p:spPr>
        <p:txBody>
          <a:bodyPr wrap="square" rtlCol="0">
            <a:noAutofit/>
          </a:bodyPr>
          <a:lstStyle/>
          <a:p>
            <a:r>
              <a:rPr lang="zh-CN" altLang="en-US" sz="3600" b="1" dirty="0" smtClean="0">
                <a:solidFill>
                  <a:schemeClr val="bg1"/>
                </a:solidFill>
                <a:ea typeface="微软雅黑" panose="020B0503020204020204" pitchFamily="34" charset="-122"/>
              </a:rPr>
              <a:t>延安精神的精髓</a:t>
            </a:r>
            <a:endParaRPr lang="zh-CN" altLang="en-US" sz="3600" b="1" dirty="0" smtClean="0">
              <a:solidFill>
                <a:schemeClr val="bg1"/>
              </a:solidFill>
              <a:ea typeface="微软雅黑" panose="020B0503020204020204" pitchFamily="34" charset="-122"/>
            </a:endParaRPr>
          </a:p>
        </p:txBody>
      </p:sp>
      <p:sp>
        <p:nvSpPr>
          <p:cNvPr id="10" name="文本框 9"/>
          <p:cNvSpPr txBox="1"/>
          <p:nvPr/>
        </p:nvSpPr>
        <p:spPr>
          <a:xfrm>
            <a:off x="3917692" y="943610"/>
            <a:ext cx="965200" cy="706755"/>
          </a:xfrm>
          <a:prstGeom prst="rect">
            <a:avLst/>
          </a:prstGeom>
          <a:noFill/>
        </p:spPr>
        <p:txBody>
          <a:bodyPr wrap="square" rtlCol="0">
            <a:spAutoFit/>
          </a:bodyPr>
          <a:lstStyle/>
          <a:p>
            <a:r>
              <a:rPr lang="en-US" altLang="zh-CN" sz="4000" b="1" dirty="0" smtClean="0">
                <a:latin typeface="微软雅黑" panose="020B0503020204020204" pitchFamily="34" charset="-122"/>
                <a:ea typeface="微软雅黑" panose="020B0503020204020204" pitchFamily="34" charset="-122"/>
              </a:rPr>
              <a:t>01</a:t>
            </a:r>
            <a:endParaRPr lang="en-US" altLang="zh-CN" sz="4000" b="1" dirty="0" smtClean="0">
              <a:latin typeface="微软雅黑" panose="020B0503020204020204" pitchFamily="34" charset="-122"/>
              <a:ea typeface="微软雅黑" panose="020B0503020204020204" pitchFamily="34" charset="-122"/>
            </a:endParaRPr>
          </a:p>
        </p:txBody>
      </p:sp>
      <p:sp>
        <p:nvSpPr>
          <p:cNvPr id="11" name="文本框 10"/>
          <p:cNvSpPr txBox="1"/>
          <p:nvPr/>
        </p:nvSpPr>
        <p:spPr>
          <a:xfrm>
            <a:off x="3917692" y="2234356"/>
            <a:ext cx="965200" cy="706755"/>
          </a:xfrm>
          <a:prstGeom prst="rect">
            <a:avLst/>
          </a:prstGeom>
          <a:noFill/>
        </p:spPr>
        <p:txBody>
          <a:bodyPr wrap="square" rtlCol="0">
            <a:spAutoFit/>
          </a:bodyPr>
          <a:lstStyle/>
          <a:p>
            <a:r>
              <a:rPr lang="en-US" altLang="zh-CN" sz="4000" b="1" dirty="0" smtClean="0">
                <a:latin typeface="微软雅黑" panose="020B0503020204020204" pitchFamily="34" charset="-122"/>
                <a:ea typeface="微软雅黑" panose="020B0503020204020204" pitchFamily="34" charset="-122"/>
              </a:rPr>
              <a:t>02</a:t>
            </a:r>
            <a:endParaRPr lang="en-US" altLang="zh-CN" sz="4000" b="1" dirty="0" smtClean="0">
              <a:latin typeface="微软雅黑" panose="020B0503020204020204" pitchFamily="34" charset="-122"/>
              <a:ea typeface="微软雅黑" panose="020B0503020204020204" pitchFamily="34" charset="-122"/>
            </a:endParaRPr>
          </a:p>
        </p:txBody>
      </p:sp>
      <p:sp>
        <p:nvSpPr>
          <p:cNvPr id="12" name="文本框 11"/>
          <p:cNvSpPr txBox="1"/>
          <p:nvPr/>
        </p:nvSpPr>
        <p:spPr>
          <a:xfrm>
            <a:off x="3917870" y="3551178"/>
            <a:ext cx="965200" cy="706755"/>
          </a:xfrm>
          <a:prstGeom prst="rect">
            <a:avLst/>
          </a:prstGeom>
          <a:noFill/>
        </p:spPr>
        <p:txBody>
          <a:bodyPr wrap="square" rtlCol="0">
            <a:spAutoFit/>
          </a:bodyPr>
          <a:lstStyle/>
          <a:p>
            <a:r>
              <a:rPr lang="en-US" altLang="zh-CN" sz="4000" b="1" dirty="0" smtClean="0">
                <a:latin typeface="微软雅黑" panose="020B0503020204020204" pitchFamily="34" charset="-122"/>
                <a:ea typeface="微软雅黑" panose="020B0503020204020204" pitchFamily="34" charset="-122"/>
              </a:rPr>
              <a:t>03</a:t>
            </a:r>
            <a:endParaRPr lang="en-US" altLang="zh-CN" sz="4000" b="1" dirty="0" smtClean="0">
              <a:latin typeface="微软雅黑" panose="020B0503020204020204" pitchFamily="34" charset="-122"/>
              <a:ea typeface="微软雅黑" panose="020B0503020204020204" pitchFamily="34" charset="-122"/>
            </a:endParaRPr>
          </a:p>
        </p:txBody>
      </p:sp>
      <p:sp>
        <p:nvSpPr>
          <p:cNvPr id="13" name="文本框 12"/>
          <p:cNvSpPr txBox="1"/>
          <p:nvPr/>
        </p:nvSpPr>
        <p:spPr>
          <a:xfrm>
            <a:off x="3917692" y="4643934"/>
            <a:ext cx="965200" cy="706755"/>
          </a:xfrm>
          <a:prstGeom prst="rect">
            <a:avLst/>
          </a:prstGeom>
          <a:noFill/>
        </p:spPr>
        <p:txBody>
          <a:bodyPr wrap="square" rtlCol="0">
            <a:spAutoFit/>
          </a:bodyPr>
          <a:lstStyle/>
          <a:p>
            <a:r>
              <a:rPr lang="en-US" altLang="zh-CN" sz="4000" b="1" dirty="0" smtClean="0">
                <a:latin typeface="微软雅黑" panose="020B0503020204020204" pitchFamily="34" charset="-122"/>
                <a:ea typeface="微软雅黑" panose="020B0503020204020204" pitchFamily="34" charset="-122"/>
              </a:rPr>
              <a:t>04</a:t>
            </a:r>
            <a:endParaRPr lang="en-US" altLang="zh-CN" sz="4000" b="1" dirty="0" smtClean="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23"/>
            <a:ext cx="12192000" cy="6857354"/>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83907" t="16353" r="4506" b="67961"/>
          <a:stretch>
            <a:fillRect/>
          </a:stretch>
        </p:blipFill>
        <p:spPr>
          <a:xfrm>
            <a:off x="9492476" y="2358395"/>
            <a:ext cx="1165412" cy="788894"/>
          </a:xfrm>
          <a:prstGeom prst="rect">
            <a:avLst/>
          </a:prstGeom>
        </p:spPr>
      </p:pic>
      <p:sp>
        <p:nvSpPr>
          <p:cNvPr id="12" name="文本框 11"/>
          <p:cNvSpPr txBox="1"/>
          <p:nvPr/>
        </p:nvSpPr>
        <p:spPr>
          <a:xfrm>
            <a:off x="4581063" y="2044167"/>
            <a:ext cx="6355080" cy="922020"/>
          </a:xfrm>
          <a:prstGeom prst="rect">
            <a:avLst/>
          </a:prstGeom>
          <a:noFill/>
        </p:spPr>
        <p:txBody>
          <a:bodyPr wrap="none" rtlCol="0">
            <a:spAutoFit/>
          </a:bodyPr>
          <a:lstStyle/>
          <a:p>
            <a:r>
              <a:rPr lang="zh-CN" altLang="en-US" sz="5400" b="1" dirty="0">
                <a:ea typeface="微软雅黑" panose="020B0503020204020204" pitchFamily="34" charset="-122"/>
              </a:rPr>
              <a:t>开展学习运动的原因</a:t>
            </a:r>
            <a:endParaRPr lang="zh-CN" altLang="en-US" sz="5400" b="1" dirty="0">
              <a:solidFill>
                <a:srgbClr val="C00000"/>
              </a:solidFill>
              <a:ea typeface="微软雅黑" panose="020B0503020204020204" pitchFamily="34" charset="-122"/>
            </a:endParaRPr>
          </a:p>
        </p:txBody>
      </p:sp>
      <p:sp>
        <p:nvSpPr>
          <p:cNvPr id="2" name="文本框 1"/>
          <p:cNvSpPr txBox="1"/>
          <p:nvPr/>
        </p:nvSpPr>
        <p:spPr>
          <a:xfrm>
            <a:off x="1999354" y="1545409"/>
            <a:ext cx="3139538" cy="2646045"/>
          </a:xfrm>
          <a:prstGeom prst="rect">
            <a:avLst/>
          </a:prstGeom>
          <a:noFill/>
        </p:spPr>
        <p:txBody>
          <a:bodyPr wrap="square" rtlCol="0">
            <a:spAutoFit/>
          </a:bodyPr>
          <a:lstStyle/>
          <a:p>
            <a:r>
              <a:rPr lang="en-US" altLang="zh-CN" sz="16600" b="1" dirty="0" smtClean="0">
                <a:solidFill>
                  <a:srgbClr val="C00000"/>
                </a:solidFill>
                <a:latin typeface="微软雅黑" panose="020B0503020204020204" pitchFamily="34" charset="-122"/>
                <a:ea typeface="微软雅黑" panose="020B0503020204020204" pitchFamily="34" charset="-122"/>
              </a:rPr>
              <a:t>01</a:t>
            </a:r>
            <a:endParaRPr lang="en-US" altLang="zh-CN" sz="16600" b="1" dirty="0" smtClean="0">
              <a:solidFill>
                <a:srgbClr val="C00000"/>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635500" y="2924175"/>
            <a:ext cx="6430645" cy="1109345"/>
          </a:xfrm>
          <a:prstGeom prst="rect">
            <a:avLst/>
          </a:prstGeom>
          <a:noFill/>
        </p:spPr>
        <p:txBody>
          <a:bodyPr wrap="square" rtlCol="0">
            <a:noAutofit/>
          </a:bodyPr>
          <a:lstStyle/>
          <a:p>
            <a:r>
              <a:rPr lang="zh-CN" altLang="en-US" sz="2400" dirty="0">
                <a:latin typeface="微软雅黑" panose="020B0503020204020204" pitchFamily="34" charset="-122"/>
                <a:ea typeface="微软雅黑" panose="020B0503020204020204" pitchFamily="34" charset="-122"/>
              </a:rPr>
              <a:t>没有真正搞清楚“什么是马克思主义”，如何正确地“对待马克思主义”</a:t>
            </a:r>
            <a:endParaRPr lang="zh-CN" altLang="en-US" sz="2400" dirty="0">
              <a:latin typeface="微软雅黑" panose="020B0503020204020204" pitchFamily="34" charset="-122"/>
              <a:ea typeface="微软雅黑" panose="020B0503020204020204" pitchFamily="34" charset="-122"/>
            </a:endParaRPr>
          </a:p>
          <a:p>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8194" name="标题 1"/>
          <p:cNvSpPr>
            <a:spLocks noGrp="1"/>
          </p:cNvSpPr>
          <p:nvPr>
            <p:ph type="title"/>
          </p:nvPr>
        </p:nvSpPr>
        <p:spPr>
          <a:xfrm>
            <a:off x="4112895" y="250825"/>
            <a:ext cx="8229600" cy="974090"/>
          </a:xfrm>
        </p:spPr>
        <p:txBody>
          <a:bodyPr/>
          <a:lstStyle/>
          <a:p>
            <a:pPr eaLnBrk="1" hangingPunct="1"/>
            <a:r>
              <a:rPr lang="zh-CN" altLang="en-US" sz="4000" b="1" dirty="0" smtClean="0">
                <a:ea typeface="微软雅黑" panose="020B0503020204020204" pitchFamily="34" charset="-122"/>
              </a:rPr>
              <a:t>一、开展学习运动的原因</a:t>
            </a:r>
            <a:endParaRPr lang="zh-CN" altLang="en-US" sz="4000" b="1" dirty="0" smtClean="0">
              <a:ea typeface="微软雅黑" panose="020B0503020204020204" pitchFamily="34" charset="-122"/>
            </a:endParaRPr>
          </a:p>
        </p:txBody>
      </p:sp>
      <p:graphicFrame>
        <p:nvGraphicFramePr>
          <p:cNvPr id="6" name="内容占位符 5"/>
          <p:cNvGraphicFramePr>
            <a:graphicFrameLocks noGrp="1"/>
          </p:cNvGraphicFramePr>
          <p:nvPr>
            <p:ph idx="1"/>
          </p:nvPr>
        </p:nvGraphicFramePr>
        <p:xfrm>
          <a:off x="2172335" y="1188720"/>
          <a:ext cx="9689465" cy="4464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00" y="323"/>
            <a:ext cx="12192000" cy="6857354"/>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83907" t="16353" r="4506" b="67961"/>
          <a:stretch>
            <a:fillRect/>
          </a:stretch>
        </p:blipFill>
        <p:spPr>
          <a:xfrm>
            <a:off x="9492476" y="2358395"/>
            <a:ext cx="1165412" cy="788894"/>
          </a:xfrm>
          <a:prstGeom prst="rect">
            <a:avLst/>
          </a:prstGeom>
        </p:spPr>
      </p:pic>
      <p:sp>
        <p:nvSpPr>
          <p:cNvPr id="12" name="文本框 11"/>
          <p:cNvSpPr txBox="1"/>
          <p:nvPr/>
        </p:nvSpPr>
        <p:spPr>
          <a:xfrm>
            <a:off x="4636943" y="1997830"/>
            <a:ext cx="7040880" cy="1753235"/>
          </a:xfrm>
          <a:prstGeom prst="rect">
            <a:avLst/>
          </a:prstGeom>
          <a:noFill/>
        </p:spPr>
        <p:txBody>
          <a:bodyPr wrap="none" rtlCol="0">
            <a:spAutoFit/>
          </a:bodyPr>
          <a:lstStyle/>
          <a:p>
            <a:r>
              <a:rPr lang="zh-CN" altLang="en-US" sz="5400" b="1" dirty="0">
                <a:ea typeface="微软雅黑" panose="020B0503020204020204" pitchFamily="34" charset="-122"/>
              </a:rPr>
              <a:t>延安学习运动与延安</a:t>
            </a:r>
            <a:r>
              <a:rPr lang="zh-CN" altLang="en-US" sz="5400" b="1" dirty="0" smtClean="0">
                <a:ea typeface="微软雅黑" panose="020B0503020204020204" pitchFamily="34" charset="-122"/>
              </a:rPr>
              <a:t>精</a:t>
            </a:r>
            <a:endParaRPr lang="en-US" altLang="zh-CN" sz="5400" b="1" dirty="0" smtClean="0">
              <a:ea typeface="微软雅黑" panose="020B0503020204020204" pitchFamily="34" charset="-122"/>
            </a:endParaRPr>
          </a:p>
          <a:p>
            <a:r>
              <a:rPr lang="zh-CN" altLang="en-US" sz="5400" b="1" dirty="0" smtClean="0">
                <a:ea typeface="微软雅黑" panose="020B0503020204020204" pitchFamily="34" charset="-122"/>
              </a:rPr>
              <a:t>神形成</a:t>
            </a:r>
            <a:r>
              <a:rPr lang="zh-CN" altLang="en-US" sz="5400" b="1" dirty="0">
                <a:ea typeface="微软雅黑" panose="020B0503020204020204" pitchFamily="34" charset="-122"/>
              </a:rPr>
              <a:t>的基本历程</a:t>
            </a:r>
            <a:endParaRPr lang="zh-CN" altLang="en-US" sz="5400" b="1" dirty="0">
              <a:solidFill>
                <a:srgbClr val="C00000"/>
              </a:solidFill>
              <a:ea typeface="微软雅黑" panose="020B0503020204020204" pitchFamily="34" charset="-122"/>
            </a:endParaRPr>
          </a:p>
        </p:txBody>
      </p:sp>
      <p:sp>
        <p:nvSpPr>
          <p:cNvPr id="2" name="文本框 1"/>
          <p:cNvSpPr txBox="1"/>
          <p:nvPr/>
        </p:nvSpPr>
        <p:spPr>
          <a:xfrm>
            <a:off x="1779644" y="1550489"/>
            <a:ext cx="3139538" cy="2646878"/>
          </a:xfrm>
          <a:prstGeom prst="rect">
            <a:avLst/>
          </a:prstGeom>
          <a:noFill/>
        </p:spPr>
        <p:txBody>
          <a:bodyPr wrap="square" rtlCol="0">
            <a:spAutoFit/>
          </a:bodyPr>
          <a:lstStyle/>
          <a:p>
            <a:r>
              <a:rPr lang="en-US" altLang="zh-CN" sz="16600" b="1" dirty="0" smtClean="0">
                <a:solidFill>
                  <a:srgbClr val="C00000"/>
                </a:solidFill>
                <a:latin typeface="微软雅黑" panose="020B0503020204020204" pitchFamily="34" charset="-122"/>
                <a:ea typeface="微软雅黑" panose="020B0503020204020204" pitchFamily="34" charset="-122"/>
              </a:rPr>
              <a:t>02</a:t>
            </a:r>
            <a:endParaRPr lang="zh-CN" altLang="en-US" sz="166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0247" name="Text Box 6"/>
          <p:cNvSpPr txBox="1">
            <a:spLocks noChangeArrowheads="1"/>
          </p:cNvSpPr>
          <p:nvPr/>
        </p:nvSpPr>
        <p:spPr bwMode="gray">
          <a:xfrm>
            <a:off x="2404110" y="1898650"/>
            <a:ext cx="2078990" cy="1119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pPr algn="ctr"/>
            <a:r>
              <a:rPr lang="en-US" altLang="zh-CN" sz="3200" dirty="0" smtClean="0">
                <a:solidFill>
                  <a:schemeClr val="tx1"/>
                </a:solidFill>
                <a:latin typeface="微软雅黑" panose="020B0503020204020204" pitchFamily="34" charset="-122"/>
                <a:ea typeface="微软雅黑" panose="020B0503020204020204" pitchFamily="34" charset="-122"/>
              </a:rPr>
              <a:t>1935.11-1938.9 </a:t>
            </a:r>
            <a:endParaRPr lang="en-US" altLang="zh-CN" sz="3200" dirty="0" smtClean="0">
              <a:solidFill>
                <a:schemeClr val="tx1"/>
              </a:solidFill>
              <a:latin typeface="微软雅黑" panose="020B0503020204020204" pitchFamily="34" charset="-122"/>
              <a:ea typeface="微软雅黑" panose="020B0503020204020204" pitchFamily="34" charset="-122"/>
            </a:endParaRPr>
          </a:p>
        </p:txBody>
      </p:sp>
      <p:sp>
        <p:nvSpPr>
          <p:cNvPr id="10248" name="Text Box 7"/>
          <p:cNvSpPr txBox="1">
            <a:spLocks noChangeArrowheads="1"/>
          </p:cNvSpPr>
          <p:nvPr/>
        </p:nvSpPr>
        <p:spPr bwMode="gray">
          <a:xfrm>
            <a:off x="4629785" y="1715135"/>
            <a:ext cx="6062345" cy="1585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r>
              <a:rPr lang="zh-CN" altLang="zh-CN" sz="3200" b="0" dirty="0">
                <a:solidFill>
                  <a:schemeClr val="tx1"/>
                </a:solidFill>
                <a:ea typeface="微软雅黑" panose="020B0503020204020204" pitchFamily="34" charset="-122"/>
              </a:rPr>
              <a:t>创办大批窑洞大学，组织学习，培养干部</a:t>
            </a:r>
            <a:r>
              <a:rPr lang="en-US" altLang="zh-CN" sz="3200" b="0" dirty="0">
                <a:solidFill>
                  <a:schemeClr val="tx1"/>
                </a:solidFill>
                <a:ea typeface="微软雅黑" panose="020B0503020204020204" pitchFamily="34" charset="-122"/>
              </a:rPr>
              <a:t>--</a:t>
            </a:r>
            <a:r>
              <a:rPr lang="zh-CN" altLang="zh-CN" sz="3200" dirty="0" smtClean="0">
                <a:solidFill>
                  <a:schemeClr val="tx1"/>
                </a:solidFill>
                <a:latin typeface="微软雅黑" panose="020B0503020204020204" pitchFamily="34" charset="-122"/>
                <a:ea typeface="微软雅黑" panose="020B0503020204020204" pitchFamily="34" charset="-122"/>
                <a:sym typeface="+mn-ea"/>
              </a:rPr>
              <a:t>征程未洗，恢复中央党校</a:t>
            </a:r>
            <a:r>
              <a:rPr lang="en-US" altLang="zh-CN" sz="3200" dirty="0" smtClean="0">
                <a:solidFill>
                  <a:schemeClr val="tx1"/>
                </a:solidFill>
                <a:latin typeface="微软雅黑" panose="020B0503020204020204" pitchFamily="34" charset="-122"/>
                <a:ea typeface="微软雅黑" panose="020B0503020204020204" pitchFamily="34" charset="-122"/>
                <a:sym typeface="+mn-ea"/>
              </a:rPr>
              <a:t>(</a:t>
            </a:r>
            <a:r>
              <a:rPr lang="zh-CN" altLang="en-US" sz="3200" dirty="0" smtClean="0">
                <a:solidFill>
                  <a:schemeClr val="tx1"/>
                </a:solidFill>
                <a:latin typeface="微软雅黑" panose="020B0503020204020204" pitchFamily="34" charset="-122"/>
                <a:ea typeface="微软雅黑" panose="020B0503020204020204" pitchFamily="34" charset="-122"/>
                <a:sym typeface="+mn-ea"/>
              </a:rPr>
              <a:t>办学）</a:t>
            </a:r>
            <a:endParaRPr lang="zh-CN" altLang="zh-CN" sz="3200" dirty="0" smtClean="0">
              <a:solidFill>
                <a:schemeClr val="tx1"/>
              </a:solidFill>
              <a:latin typeface="微软雅黑" panose="020B0503020204020204" pitchFamily="34" charset="-122"/>
              <a:ea typeface="微软雅黑" panose="020B0503020204020204" pitchFamily="34" charset="-122"/>
            </a:endParaRPr>
          </a:p>
          <a:p>
            <a:endParaRPr lang="zh-CN" altLang="zh-CN" sz="3200" b="0" dirty="0" smtClean="0">
              <a:solidFill>
                <a:schemeClr val="tx1"/>
              </a:solidFill>
              <a:latin typeface="微软雅黑" panose="020B0503020204020204" pitchFamily="34" charset="-122"/>
              <a:ea typeface="微软雅黑" panose="020B0503020204020204" pitchFamily="34" charset="-122"/>
            </a:endParaRPr>
          </a:p>
        </p:txBody>
      </p:sp>
      <p:sp>
        <p:nvSpPr>
          <p:cNvPr id="10254" name="Text Box 12"/>
          <p:cNvSpPr txBox="1">
            <a:spLocks noChangeArrowheads="1"/>
          </p:cNvSpPr>
          <p:nvPr/>
        </p:nvSpPr>
        <p:spPr bwMode="gray">
          <a:xfrm>
            <a:off x="2447395" y="3428791"/>
            <a:ext cx="19812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pPr algn="ctr"/>
            <a:r>
              <a:rPr lang="en-US" altLang="zh-CN" sz="3200" dirty="0">
                <a:solidFill>
                  <a:schemeClr val="tx1"/>
                </a:solidFill>
                <a:latin typeface="微软雅黑" panose="020B0503020204020204" pitchFamily="34" charset="-122"/>
                <a:ea typeface="微软雅黑" panose="020B0503020204020204" pitchFamily="34" charset="-122"/>
              </a:rPr>
              <a:t>1938.10-</a:t>
            </a:r>
            <a:endParaRPr lang="en-US" altLang="zh-CN" sz="3200" dirty="0">
              <a:solidFill>
                <a:schemeClr val="tx1"/>
              </a:solidFill>
              <a:latin typeface="微软雅黑" panose="020B0503020204020204" pitchFamily="34" charset="-122"/>
              <a:ea typeface="微软雅黑" panose="020B0503020204020204" pitchFamily="34" charset="-122"/>
            </a:endParaRPr>
          </a:p>
          <a:p>
            <a:pPr algn="ctr"/>
            <a:r>
              <a:rPr lang="en-US" altLang="zh-CN" sz="3200" dirty="0">
                <a:solidFill>
                  <a:schemeClr val="tx1"/>
                </a:solidFill>
                <a:latin typeface="微软雅黑" panose="020B0503020204020204" pitchFamily="34" charset="-122"/>
                <a:ea typeface="微软雅黑" panose="020B0503020204020204" pitchFamily="34" charset="-122"/>
              </a:rPr>
              <a:t>1941.5</a:t>
            </a:r>
            <a:endParaRPr lang="en-US" altLang="zh-CN" sz="3200" dirty="0">
              <a:solidFill>
                <a:schemeClr val="tx1"/>
              </a:solidFill>
              <a:latin typeface="微软雅黑" panose="020B0503020204020204" pitchFamily="34" charset="-122"/>
              <a:ea typeface="微软雅黑" panose="020B0503020204020204" pitchFamily="34" charset="-122"/>
            </a:endParaRPr>
          </a:p>
        </p:txBody>
      </p:sp>
      <p:sp>
        <p:nvSpPr>
          <p:cNvPr id="10255" name="Text Box 13"/>
          <p:cNvSpPr txBox="1">
            <a:spLocks noChangeArrowheads="1"/>
          </p:cNvSpPr>
          <p:nvPr/>
        </p:nvSpPr>
        <p:spPr bwMode="gray">
          <a:xfrm>
            <a:off x="4629150" y="3379470"/>
            <a:ext cx="6061710" cy="1547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r>
              <a:rPr lang="zh-CN" altLang="zh-CN" sz="3200" b="0" dirty="0">
                <a:solidFill>
                  <a:schemeClr val="tx1"/>
                </a:solidFill>
                <a:ea typeface="微软雅黑" panose="020B0503020204020204" pitchFamily="34" charset="-122"/>
              </a:rPr>
              <a:t>组织全党同志，特别是在职干部，开展学习运动</a:t>
            </a:r>
            <a:r>
              <a:rPr lang="en-US" altLang="zh-CN" sz="3200" b="0" dirty="0">
                <a:solidFill>
                  <a:schemeClr val="tx1"/>
                </a:solidFill>
                <a:ea typeface="微软雅黑" panose="020B0503020204020204" pitchFamily="34" charset="-122"/>
              </a:rPr>
              <a:t>--</a:t>
            </a:r>
            <a:r>
              <a:rPr lang="zh-CN" altLang="zh-CN" sz="3200" dirty="0" smtClean="0">
                <a:solidFill>
                  <a:schemeClr val="tx1"/>
                </a:solidFill>
                <a:latin typeface="微软雅黑" panose="020B0503020204020204" pitchFamily="34" charset="-122"/>
                <a:ea typeface="微软雅黑" panose="020B0503020204020204" pitchFamily="34" charset="-122"/>
                <a:sym typeface="+mn-ea"/>
              </a:rPr>
              <a:t>六届六中全会</a:t>
            </a:r>
            <a:r>
              <a:rPr lang="en-US" altLang="zh-CN" sz="3200" dirty="0" smtClean="0">
                <a:solidFill>
                  <a:schemeClr val="tx1"/>
                </a:solidFill>
                <a:latin typeface="微软雅黑" panose="020B0503020204020204" pitchFamily="34" charset="-122"/>
                <a:ea typeface="微软雅黑" panose="020B0503020204020204" pitchFamily="34" charset="-122"/>
                <a:sym typeface="+mn-ea"/>
              </a:rPr>
              <a:t> </a:t>
            </a:r>
            <a:r>
              <a:rPr lang="zh-CN" altLang="zh-CN" sz="3200" dirty="0" smtClean="0">
                <a:solidFill>
                  <a:schemeClr val="tx1"/>
                </a:solidFill>
                <a:latin typeface="微软雅黑" panose="020B0503020204020204" pitchFamily="34" charset="-122"/>
                <a:ea typeface="微软雅黑" panose="020B0503020204020204" pitchFamily="34" charset="-122"/>
                <a:sym typeface="+mn-ea"/>
              </a:rPr>
              <a:t>启动学习运动</a:t>
            </a:r>
            <a:endParaRPr lang="zh-CN" altLang="zh-CN" sz="3200" b="0" dirty="0" smtClean="0">
              <a:solidFill>
                <a:schemeClr val="tx1"/>
              </a:solidFill>
              <a:latin typeface="微软雅黑" panose="020B0503020204020204" pitchFamily="34" charset="-122"/>
              <a:ea typeface="微软雅黑" panose="020B0503020204020204" pitchFamily="34" charset="-122"/>
              <a:sym typeface="+mn-ea"/>
            </a:endParaRPr>
          </a:p>
        </p:txBody>
      </p:sp>
      <p:sp>
        <p:nvSpPr>
          <p:cNvPr id="10261" name="Text Box 18"/>
          <p:cNvSpPr txBox="1">
            <a:spLocks noChangeArrowheads="1"/>
          </p:cNvSpPr>
          <p:nvPr/>
        </p:nvSpPr>
        <p:spPr bwMode="gray">
          <a:xfrm>
            <a:off x="2453005" y="5062220"/>
            <a:ext cx="1981200" cy="235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pPr algn="ctr"/>
            <a:r>
              <a:rPr lang="en-US" altLang="zh-CN" sz="3200" dirty="0">
                <a:solidFill>
                  <a:schemeClr val="tx1"/>
                </a:solidFill>
                <a:latin typeface="微软雅黑" panose="020B0503020204020204" pitchFamily="34" charset="-122"/>
                <a:ea typeface="微软雅黑" panose="020B0503020204020204" pitchFamily="34" charset="-122"/>
              </a:rPr>
              <a:t>1941.5-</a:t>
            </a:r>
            <a:endParaRPr lang="en-US" altLang="zh-CN" sz="3200" dirty="0">
              <a:solidFill>
                <a:schemeClr val="tx1"/>
              </a:solidFill>
              <a:latin typeface="微软雅黑" panose="020B0503020204020204" pitchFamily="34" charset="-122"/>
              <a:ea typeface="微软雅黑" panose="020B0503020204020204" pitchFamily="34" charset="-122"/>
            </a:endParaRPr>
          </a:p>
          <a:p>
            <a:pPr algn="ctr"/>
            <a:r>
              <a:rPr lang="en-US" altLang="zh-CN" sz="3200" dirty="0">
                <a:solidFill>
                  <a:schemeClr val="tx1"/>
                </a:solidFill>
                <a:latin typeface="微软雅黑" panose="020B0503020204020204" pitchFamily="34" charset="-122"/>
                <a:ea typeface="微软雅黑" panose="020B0503020204020204" pitchFamily="34" charset="-122"/>
              </a:rPr>
              <a:t>1945.4</a:t>
            </a:r>
            <a:endParaRPr lang="en-US" altLang="zh-CN" sz="3200" dirty="0">
              <a:solidFill>
                <a:schemeClr val="tx1"/>
              </a:solidFill>
              <a:latin typeface="微软雅黑" panose="020B0503020204020204" pitchFamily="34" charset="-122"/>
              <a:ea typeface="微软雅黑" panose="020B0503020204020204" pitchFamily="34" charset="-122"/>
            </a:endParaRPr>
          </a:p>
        </p:txBody>
      </p:sp>
      <p:sp>
        <p:nvSpPr>
          <p:cNvPr id="10262" name="Text Box 19"/>
          <p:cNvSpPr txBox="1">
            <a:spLocks noChangeArrowheads="1"/>
          </p:cNvSpPr>
          <p:nvPr/>
        </p:nvSpPr>
        <p:spPr bwMode="gray">
          <a:xfrm>
            <a:off x="4629150" y="5111750"/>
            <a:ext cx="6062980" cy="1551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r>
              <a:rPr lang="zh-CN" altLang="zh-CN" sz="3200" b="0" dirty="0">
                <a:solidFill>
                  <a:schemeClr val="tx1"/>
                </a:solidFill>
                <a:ea typeface="微软雅黑" panose="020B0503020204020204" pitchFamily="34" charset="-122"/>
              </a:rPr>
              <a:t>进行学习改造和普遍的整风运动</a:t>
            </a:r>
            <a:r>
              <a:rPr lang="en-US" altLang="zh-CN" sz="3200" b="0" dirty="0">
                <a:solidFill>
                  <a:schemeClr val="tx1"/>
                </a:solidFill>
                <a:ea typeface="微软雅黑" panose="020B0503020204020204" pitchFamily="34" charset="-122"/>
              </a:rPr>
              <a:t>--</a:t>
            </a:r>
            <a:r>
              <a:rPr lang="zh-CN" altLang="en-US" sz="3200" u="sng" dirty="0" smtClean="0">
                <a:solidFill>
                  <a:schemeClr val="tx1"/>
                </a:solidFill>
                <a:latin typeface="微软雅黑" panose="020B0503020204020204" pitchFamily="34" charset="-122"/>
                <a:ea typeface="微软雅黑" panose="020B0503020204020204" pitchFamily="34" charset="-122"/>
                <a:sym typeface="+mn-ea"/>
              </a:rPr>
              <a:t>要实事求是，有的放矢</a:t>
            </a:r>
            <a:endParaRPr lang="zh-CN" altLang="en-US" sz="3200" b="0" u="sng" dirty="0" smtClean="0">
              <a:solidFill>
                <a:schemeClr val="tx1"/>
              </a:solidFill>
              <a:latin typeface="微软雅黑" panose="020B0503020204020204" pitchFamily="34" charset="-122"/>
              <a:ea typeface="微软雅黑" panose="020B0503020204020204" pitchFamily="34" charset="-122"/>
              <a:sym typeface="+mn-ea"/>
            </a:endParaRPr>
          </a:p>
        </p:txBody>
      </p:sp>
      <p:sp>
        <p:nvSpPr>
          <p:cNvPr id="9239" name="标题 1"/>
          <p:cNvSpPr>
            <a:spLocks noGrp="1"/>
          </p:cNvSpPr>
          <p:nvPr>
            <p:ph type="title"/>
          </p:nvPr>
        </p:nvSpPr>
        <p:spPr>
          <a:xfrm>
            <a:off x="3914140" y="229235"/>
            <a:ext cx="10515600" cy="957580"/>
          </a:xfrm>
        </p:spPr>
        <p:txBody>
          <a:bodyPr/>
          <a:lstStyle/>
          <a:p>
            <a:pPr eaLnBrk="1" hangingPunct="1"/>
            <a:r>
              <a:rPr lang="zh-CN" altLang="en-US" sz="4000" b="1" dirty="0" smtClean="0">
                <a:ea typeface="微软雅黑" panose="020B0503020204020204" pitchFamily="34" charset="-122"/>
              </a:rPr>
              <a:t>二、延安学习运动与延安精神形成</a:t>
            </a:r>
            <a:br>
              <a:rPr lang="zh-CN" altLang="en-US" sz="4000" b="1" dirty="0" smtClean="0">
                <a:ea typeface="微软雅黑" panose="020B0503020204020204" pitchFamily="34" charset="-122"/>
              </a:rPr>
            </a:br>
            <a:r>
              <a:rPr lang="zh-CN" altLang="en-US" sz="4000" b="1" dirty="0" smtClean="0">
                <a:ea typeface="微软雅黑" panose="020B0503020204020204" pitchFamily="34" charset="-122"/>
              </a:rPr>
              <a:t> </a:t>
            </a:r>
            <a:r>
              <a:rPr lang="en-US" altLang="zh-CN" sz="4000" b="1" dirty="0" smtClean="0">
                <a:ea typeface="微软雅黑" panose="020B0503020204020204" pitchFamily="34" charset="-122"/>
              </a:rPr>
              <a:t>    </a:t>
            </a:r>
            <a:r>
              <a:rPr lang="zh-CN" altLang="en-US" sz="4000" b="1" dirty="0" smtClean="0">
                <a:ea typeface="微软雅黑" panose="020B0503020204020204" pitchFamily="34" charset="-122"/>
              </a:rPr>
              <a:t>的基本历程</a:t>
            </a:r>
            <a:endParaRPr lang="zh-CN" altLang="en-US" sz="4000" b="1" dirty="0" smtClean="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0242" name="标题 1"/>
          <p:cNvSpPr>
            <a:spLocks noGrp="1"/>
          </p:cNvSpPr>
          <p:nvPr>
            <p:ph type="title"/>
          </p:nvPr>
        </p:nvSpPr>
        <p:spPr>
          <a:xfrm>
            <a:off x="2719070" y="258445"/>
            <a:ext cx="9844405" cy="1324610"/>
          </a:xfrm>
        </p:spPr>
        <p:txBody>
          <a:bodyPr/>
          <a:lstStyle/>
          <a:p>
            <a:pPr eaLnBrk="1" hangingPunct="1"/>
            <a:r>
              <a:rPr lang="en-US" altLang="zh-CN" sz="4000" dirty="0" smtClean="0">
                <a:latin typeface="微软雅黑" panose="020B0503020204020204" pitchFamily="34" charset="-122"/>
                <a:ea typeface="微软雅黑" panose="020B0503020204020204" pitchFamily="34" charset="-122"/>
                <a:sym typeface="+mn-ea"/>
              </a:rPr>
              <a:t>   </a:t>
            </a:r>
            <a:r>
              <a:rPr lang="zh-CN" altLang="en-US" sz="4000" dirty="0" smtClean="0">
                <a:latin typeface="微软雅黑" panose="020B0503020204020204" pitchFamily="34" charset="-122"/>
                <a:ea typeface="微软雅黑" panose="020B0503020204020204" pitchFamily="34" charset="-122"/>
                <a:sym typeface="+mn-ea"/>
              </a:rPr>
              <a:t>（一）</a:t>
            </a:r>
            <a:r>
              <a:rPr lang="en-US" altLang="zh-CN" sz="4000" dirty="0" smtClean="0">
                <a:latin typeface="微软雅黑" panose="020B0503020204020204" pitchFamily="34" charset="-122"/>
                <a:ea typeface="微软雅黑" panose="020B0503020204020204" pitchFamily="34" charset="-122"/>
                <a:sym typeface="+mn-ea"/>
              </a:rPr>
              <a:t>1935.11-1938.9 </a:t>
            </a:r>
            <a:br>
              <a:rPr lang="en-US" altLang="zh-CN" sz="4000" dirty="0" smtClean="0">
                <a:latin typeface="微软雅黑" panose="020B0503020204020204" pitchFamily="34" charset="-122"/>
                <a:ea typeface="微软雅黑" panose="020B0503020204020204" pitchFamily="34" charset="-122"/>
                <a:sym typeface="+mn-ea"/>
              </a:rPr>
            </a:br>
            <a:r>
              <a:rPr lang="en-US" altLang="zh-CN" sz="4000" dirty="0" smtClean="0">
                <a:latin typeface="微软雅黑" panose="020B0503020204020204" pitchFamily="34" charset="-122"/>
                <a:ea typeface="微软雅黑" panose="020B0503020204020204" pitchFamily="34" charset="-122"/>
                <a:sym typeface="+mn-ea"/>
              </a:rPr>
              <a:t> </a:t>
            </a:r>
            <a:r>
              <a:rPr lang="zh-CN" altLang="zh-CN" sz="4000" b="1" dirty="0" smtClean="0">
                <a:ea typeface="微软雅黑" panose="020B0503020204020204" pitchFamily="34" charset="-122"/>
              </a:rPr>
              <a:t>创办大批窑洞大学，组织学习，培养干部</a:t>
            </a:r>
            <a:endParaRPr lang="zh-CN" altLang="zh-CN" sz="4000" b="1" dirty="0" smtClean="0">
              <a:ea typeface="微软雅黑" panose="020B0503020204020204" pitchFamily="34" charset="-122"/>
            </a:endParaRPr>
          </a:p>
        </p:txBody>
      </p:sp>
      <p:sp>
        <p:nvSpPr>
          <p:cNvPr id="8" name="文本占位符 7"/>
          <p:cNvSpPr>
            <a:spLocks noGrp="1"/>
          </p:cNvSpPr>
          <p:nvPr>
            <p:ph type="body" idx="1"/>
          </p:nvPr>
        </p:nvSpPr>
        <p:spPr>
          <a:xfrm>
            <a:off x="1905000" y="1493520"/>
            <a:ext cx="4539615" cy="640080"/>
          </a:xfrm>
        </p:spPr>
        <p:txBody>
          <a:bodyPr/>
          <a:lstStyle/>
          <a:p>
            <a:pPr>
              <a:defRPr/>
            </a:pPr>
            <a:r>
              <a:rPr lang="zh-CN" altLang="zh-CN" sz="2800" dirty="0" smtClean="0">
                <a:latin typeface="微软雅黑" panose="020B0503020204020204" pitchFamily="34" charset="-122"/>
                <a:ea typeface="微软雅黑" panose="020B0503020204020204" pitchFamily="34" charset="-122"/>
              </a:rPr>
              <a:t>征程未洗，恢复中央党校</a:t>
            </a:r>
            <a:endParaRPr lang="zh-CN" altLang="zh-CN" sz="2800" dirty="0" smtClean="0">
              <a:latin typeface="微软雅黑" panose="020B0503020204020204" pitchFamily="34" charset="-122"/>
              <a:ea typeface="微软雅黑" panose="020B0503020204020204" pitchFamily="34" charset="-122"/>
            </a:endParaRPr>
          </a:p>
        </p:txBody>
      </p:sp>
      <p:sp>
        <p:nvSpPr>
          <p:cNvPr id="11269" name="文本占位符 8"/>
          <p:cNvSpPr>
            <a:spLocks noGrp="1"/>
          </p:cNvSpPr>
          <p:nvPr>
            <p:ph type="body" sz="quarter" idx="3"/>
          </p:nvPr>
        </p:nvSpPr>
        <p:spPr>
          <a:xfrm>
            <a:off x="680720" y="5486400"/>
            <a:ext cx="6843395" cy="711835"/>
          </a:xfrm>
        </p:spPr>
        <p:txBody>
          <a:bodyPr/>
          <a:lstStyle/>
          <a:p>
            <a:pPr>
              <a:buFont typeface="Arial" panose="020B0604020202020204" pitchFamily="34" charset="0"/>
              <a:buNone/>
              <a:defRPr/>
            </a:pPr>
            <a:r>
              <a:rPr lang="zh-CN" altLang="en-US" sz="3200" dirty="0" smtClean="0">
                <a:latin typeface="微软雅黑" panose="020B0503020204020204" pitchFamily="34" charset="-122"/>
                <a:ea typeface="微软雅黑" panose="020B0503020204020204" pitchFamily="34" charset="-122"/>
              </a:rPr>
              <a:t>把办学作为具有战略意义的大事来抓</a:t>
            </a:r>
            <a:endParaRPr lang="zh-CN" altLang="en-US" sz="3200" dirty="0" smtClean="0">
              <a:latin typeface="微软雅黑" panose="020B0503020204020204" pitchFamily="34" charset="-122"/>
              <a:ea typeface="微软雅黑" panose="020B0503020204020204" pitchFamily="34" charset="-122"/>
            </a:endParaRPr>
          </a:p>
        </p:txBody>
      </p:sp>
      <p:pic>
        <p:nvPicPr>
          <p:cNvPr id="11270" name="内容占位符 10" descr="中央党校.jpg"/>
          <p:cNvPicPr>
            <a:picLocks noGrp="1" noChangeAspect="1"/>
          </p:cNvPicPr>
          <p:nvPr>
            <p:ph sz="quarter" idx="4"/>
          </p:nvPr>
        </p:nvPicPr>
        <p:blipFill>
          <a:blip r:embed="rId2">
            <a:extLst>
              <a:ext uri="{28A0092B-C50C-407E-A947-70E740481C1C}">
                <a14:useLocalDpi xmlns:a14="http://schemas.microsoft.com/office/drawing/2010/main" val="0"/>
              </a:ext>
            </a:extLst>
          </a:blip>
          <a:srcRect/>
          <a:stretch>
            <a:fillRect/>
          </a:stretch>
        </p:blipFill>
        <p:spPr>
          <a:xfrm>
            <a:off x="7042785" y="2052357"/>
            <a:ext cx="3630613" cy="2819400"/>
          </a:xfrm>
          <a:prstGeom prst="rect">
            <a:avLst/>
          </a:prstGeom>
          <a:ln>
            <a:noFill/>
          </a:ln>
          <a:effectLst>
            <a:outerShdw blurRad="190500" algn="tl" rotWithShape="0">
              <a:srgbClr val="000000">
                <a:alpha val="70000"/>
              </a:srgbClr>
            </a:outerShdw>
          </a:effectLst>
        </p:spPr>
      </p:pic>
      <p:sp>
        <p:nvSpPr>
          <p:cNvPr id="11271" name="矩形 5"/>
          <p:cNvSpPr>
            <a:spLocks noChangeArrowheads="1"/>
          </p:cNvSpPr>
          <p:nvPr/>
        </p:nvSpPr>
        <p:spPr bwMode="auto">
          <a:xfrm>
            <a:off x="6842760" y="5098415"/>
            <a:ext cx="3352800" cy="783590"/>
          </a:xfrm>
          <a:prstGeom prst="rect">
            <a:avLst/>
          </a:prstGeom>
          <a:noFill/>
          <a:ln w="9525">
            <a:noFill/>
            <a:miter lim="800000"/>
          </a:ln>
        </p:spPr>
        <p:txBody>
          <a:bodyPr>
            <a:spAutoFit/>
          </a:bodyPr>
          <a:lstStyle/>
          <a:p>
            <a:pPr marL="342900" indent="-342900" eaLnBrk="0" hangingPunct="0">
              <a:spcBef>
                <a:spcPct val="20000"/>
              </a:spcBef>
              <a:defRPr/>
            </a:pP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黄埔</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与</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红埔</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eaLnBrk="0" hangingPunct="0">
              <a:spcBef>
                <a:spcPct val="20000"/>
              </a:spcBef>
              <a:defRPr/>
            </a:pPr>
            <a:r>
              <a:rPr lang="en-US" altLang="zh-CN" sz="2000" dirty="0">
                <a:latin typeface="微软雅黑" panose="020B0503020204020204" pitchFamily="34" charset="-122"/>
                <a:ea typeface="微软雅黑" panose="020B0503020204020204" pitchFamily="34" charset="-122"/>
              </a:rPr>
              <a:t>               --</a:t>
            </a:r>
            <a:r>
              <a:rPr lang="zh-CN" altLang="zh-CN" sz="2000" dirty="0">
                <a:latin typeface="微软雅黑" panose="020B0503020204020204" pitchFamily="34" charset="-122"/>
                <a:ea typeface="微软雅黑" panose="020B0503020204020204" pitchFamily="34" charset="-122"/>
              </a:rPr>
              <a:t>天女散花式</a:t>
            </a:r>
            <a:endParaRPr lang="zh-CN" altLang="en-US" sz="2000" dirty="0">
              <a:latin typeface="微软雅黑" panose="020B0503020204020204" pitchFamily="34" charset="-122"/>
              <a:ea typeface="微软雅黑" panose="020B0503020204020204" pitchFamily="34" charset="-122"/>
            </a:endParaRPr>
          </a:p>
        </p:txBody>
      </p:sp>
      <p:sp>
        <p:nvSpPr>
          <p:cNvPr id="10" name="内容占位符 2"/>
          <p:cNvSpPr txBox="1"/>
          <p:nvPr/>
        </p:nvSpPr>
        <p:spPr bwMode="auto">
          <a:xfrm>
            <a:off x="2438400" y="5029200"/>
            <a:ext cx="3352800" cy="457200"/>
          </a:xfrm>
          <a:prstGeom prst="rect">
            <a:avLst/>
          </a:prstGeom>
          <a:noFill/>
          <a:ln w="9525">
            <a:noFill/>
            <a:miter lim="800000"/>
          </a:ln>
        </p:spPr>
        <p:txBody>
          <a:bodyPr/>
          <a:lstStyle/>
          <a:p>
            <a:pPr marL="342900" indent="-342900">
              <a:spcBef>
                <a:spcPct val="20000"/>
              </a:spcBef>
              <a:defRPr/>
            </a:pPr>
            <a:r>
              <a:rPr lang="en-US" altLang="zh-CN" sz="2000" kern="0" dirty="0">
                <a:latin typeface="微软雅黑" panose="020B0503020204020204" pitchFamily="34" charset="-122"/>
                <a:ea typeface="微软雅黑" panose="020B0503020204020204" pitchFamily="34" charset="-122"/>
              </a:rPr>
              <a:t>   </a:t>
            </a:r>
            <a:r>
              <a:rPr lang="zh-CN" altLang="en-US" sz="2000" kern="0" dirty="0">
                <a:latin typeface="微软雅黑" panose="020B0503020204020204" pitchFamily="34" charset="-122"/>
                <a:ea typeface="微软雅黑" panose="020B0503020204020204" pitchFamily="34" charset="-122"/>
              </a:rPr>
              <a:t>毛泽东向徐海东借钱</a:t>
            </a:r>
            <a:endParaRPr lang="en-US" altLang="zh-CN" sz="2000" kern="0" dirty="0">
              <a:latin typeface="微软雅黑" panose="020B0503020204020204" pitchFamily="34" charset="-122"/>
              <a:ea typeface="微软雅黑" panose="020B0503020204020204" pitchFamily="34" charset="-122"/>
            </a:endParaRPr>
          </a:p>
        </p:txBody>
      </p:sp>
      <p:pic>
        <p:nvPicPr>
          <p:cNvPr id="14" name="内容占位符 13" descr="毛泽东 徐海东 借条.jpg"/>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905000" y="2133600"/>
            <a:ext cx="4040188" cy="2801938"/>
          </a:xfrm>
          <a:prstGeom prst="rect">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1266" name="标题 1"/>
          <p:cNvSpPr>
            <a:spLocks noGrp="1"/>
          </p:cNvSpPr>
          <p:nvPr>
            <p:ph type="title"/>
          </p:nvPr>
        </p:nvSpPr>
        <p:spPr>
          <a:xfrm>
            <a:off x="1195761" y="488952"/>
            <a:ext cx="10654553" cy="1143000"/>
          </a:xfrm>
        </p:spPr>
        <p:txBody>
          <a:bodyPr/>
          <a:lstStyle/>
          <a:p>
            <a:pPr eaLnBrk="1" hangingPunct="1"/>
            <a:r>
              <a:rPr lang="en-US" altLang="zh-CN" sz="4000" b="1" dirty="0" smtClean="0">
                <a:ea typeface="微软雅黑" panose="020B0503020204020204" pitchFamily="34" charset="-122"/>
              </a:rPr>
              <a:t>   </a:t>
            </a:r>
            <a:endParaRPr lang="en-US" altLang="zh-CN" sz="4000" b="1" dirty="0" smtClean="0">
              <a:ea typeface="微软雅黑" panose="020B0503020204020204" pitchFamily="34" charset="-122"/>
            </a:endParaRPr>
          </a:p>
        </p:txBody>
      </p:sp>
      <p:sp>
        <p:nvSpPr>
          <p:cNvPr id="8" name="文本占位符 7"/>
          <p:cNvSpPr>
            <a:spLocks noGrp="1"/>
          </p:cNvSpPr>
          <p:nvPr>
            <p:ph type="body" idx="1"/>
          </p:nvPr>
        </p:nvSpPr>
        <p:spPr>
          <a:xfrm>
            <a:off x="-92710" y="1330960"/>
            <a:ext cx="6263640" cy="733425"/>
          </a:xfrm>
        </p:spPr>
        <p:txBody>
          <a:bodyPr/>
          <a:lstStyle/>
          <a:p>
            <a:pPr eaLnBrk="1" hangingPunct="1">
              <a:defRPr/>
            </a:pPr>
            <a:r>
              <a:rPr lang="zh-CN" altLang="zh-CN" sz="2800" dirty="0" smtClean="0">
                <a:latin typeface="微软雅黑" panose="020B0503020204020204" pitchFamily="34" charset="-122"/>
                <a:ea typeface="微软雅黑" panose="020B0503020204020204" pitchFamily="34" charset="-122"/>
              </a:rPr>
              <a:t>平型关大捷</a:t>
            </a:r>
            <a:r>
              <a:rPr lang="zh-CN" altLang="en-US" sz="2800" dirty="0" smtClean="0">
                <a:latin typeface="微软雅黑" panose="020B0503020204020204" pitchFamily="34" charset="-122"/>
                <a:ea typeface="微软雅黑" panose="020B0503020204020204" pitchFamily="34" charset="-122"/>
              </a:rPr>
              <a:t>之后</a:t>
            </a:r>
            <a:r>
              <a:rPr lang="zh-CN" altLang="zh-CN" sz="2800" dirty="0" smtClean="0">
                <a:latin typeface="微软雅黑" panose="020B0503020204020204" pitchFamily="34" charset="-122"/>
                <a:ea typeface="微软雅黑" panose="020B0503020204020204" pitchFamily="34" charset="-122"/>
              </a:rPr>
              <a:t>，大批青年投奔延安</a:t>
            </a:r>
            <a:endParaRPr lang="zh-CN" altLang="zh-CN" sz="2800" dirty="0" smtClean="0">
              <a:latin typeface="微软雅黑" panose="020B0503020204020204" pitchFamily="34" charset="-122"/>
              <a:ea typeface="微软雅黑" panose="020B0503020204020204" pitchFamily="34" charset="-122"/>
            </a:endParaRPr>
          </a:p>
        </p:txBody>
      </p:sp>
      <p:pic>
        <p:nvPicPr>
          <p:cNvPr id="11" name="内容占位符 10" descr="中央党校.jpg"/>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4610" y="2091055"/>
            <a:ext cx="2567940" cy="2229485"/>
          </a:xfrm>
        </p:spPr>
      </p:pic>
      <p:pic>
        <p:nvPicPr>
          <p:cNvPr id="16" name="内容占位符 15" descr="抗日军政大学招生广告.jpg"/>
          <p:cNvPicPr>
            <a:picLocks noGrp="1" noChangeAspect="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2630805" y="2091055"/>
            <a:ext cx="2680970" cy="2022475"/>
          </a:xfrm>
        </p:spPr>
      </p:pic>
      <p:sp>
        <p:nvSpPr>
          <p:cNvPr id="14" name="矩形 13"/>
          <p:cNvSpPr>
            <a:spLocks noChangeArrowheads="1"/>
          </p:cNvSpPr>
          <p:nvPr/>
        </p:nvSpPr>
        <p:spPr bwMode="auto">
          <a:xfrm>
            <a:off x="317500" y="4876800"/>
            <a:ext cx="4570095" cy="1129665"/>
          </a:xfrm>
          <a:prstGeom prst="rect">
            <a:avLst/>
          </a:prstGeom>
          <a:noFill/>
          <a:ln w="9525">
            <a:noFill/>
            <a:miter lim="800000"/>
          </a:ln>
        </p:spPr>
        <p:txBody>
          <a:bodyPr>
            <a:noAutofit/>
          </a:bodyPr>
          <a:lstStyle/>
          <a:p>
            <a:pPr marL="342900" indent="-342900" eaLnBrk="0" hangingPunct="0">
              <a:spcBef>
                <a:spcPct val="20000"/>
              </a:spcBef>
              <a:defRPr/>
            </a:pPr>
            <a:r>
              <a:rPr lang="en-US" altLang="zh-CN" sz="2000" dirty="0">
                <a:latin typeface="微软雅黑" panose="020B0503020204020204" pitchFamily="34" charset="-122"/>
                <a:ea typeface="微软雅黑" panose="020B0503020204020204" pitchFamily="34" charset="-122"/>
              </a:rPr>
              <a:t>           </a:t>
            </a:r>
            <a:r>
              <a:rPr lang="en-US" altLang="zh-CN" sz="2800" dirty="0">
                <a:latin typeface="微软雅黑" panose="020B0503020204020204" pitchFamily="34" charset="-122"/>
                <a:ea typeface="微软雅黑" panose="020B0503020204020204" pitchFamily="34" charset="-122"/>
              </a:rPr>
              <a:t> </a:t>
            </a:r>
            <a:r>
              <a:rPr lang="zh-CN" altLang="zh-CN" sz="2800" dirty="0">
                <a:latin typeface="微软雅黑" panose="020B0503020204020204" pitchFamily="34" charset="-122"/>
                <a:ea typeface="微软雅黑" panose="020B0503020204020204" pitchFamily="34" charset="-122"/>
              </a:rPr>
              <a:t>南京</a:t>
            </a:r>
            <a:r>
              <a:rPr lang="en-US" altLang="zh-CN" sz="2800" dirty="0">
                <a:latin typeface="微软雅黑" panose="020B0503020204020204" pitchFamily="34" charset="-122"/>
                <a:ea typeface="微软雅黑" panose="020B0503020204020204" pitchFamily="34" charset="-122"/>
              </a:rPr>
              <a:t>:</a:t>
            </a:r>
            <a:r>
              <a:rPr lang="zh-CN" altLang="zh-CN" sz="2800" dirty="0">
                <a:latin typeface="微软雅黑" panose="020B0503020204020204" pitchFamily="34" charset="-122"/>
                <a:ea typeface="微软雅黑" panose="020B0503020204020204" pitchFamily="34" charset="-122"/>
              </a:rPr>
              <a:t>报国无门 </a:t>
            </a:r>
            <a:endParaRPr lang="en-US" altLang="zh-CN" sz="2800" dirty="0">
              <a:latin typeface="微软雅黑" panose="020B0503020204020204" pitchFamily="34" charset="-122"/>
              <a:ea typeface="微软雅黑" panose="020B0503020204020204" pitchFamily="34" charset="-122"/>
            </a:endParaRPr>
          </a:p>
          <a:p>
            <a:pPr marL="342900" indent="-342900" eaLnBrk="0" hangingPunct="0">
              <a:spcBef>
                <a:spcPct val="20000"/>
              </a:spcBef>
              <a:defRPr/>
            </a:pPr>
            <a:r>
              <a:rPr lang="en-US" altLang="zh-CN" sz="2800" dirty="0">
                <a:latin typeface="微软雅黑" panose="020B0503020204020204" pitchFamily="34" charset="-122"/>
                <a:ea typeface="微软雅黑" panose="020B0503020204020204" pitchFamily="34" charset="-122"/>
              </a:rPr>
              <a:t>         </a:t>
            </a:r>
            <a:r>
              <a:rPr lang="zh-CN" altLang="zh-CN" sz="2800" dirty="0">
                <a:latin typeface="微软雅黑" panose="020B0503020204020204" pitchFamily="34" charset="-122"/>
                <a:ea typeface="微软雅黑" panose="020B0503020204020204" pitchFamily="34" charset="-122"/>
              </a:rPr>
              <a:t>延安</a:t>
            </a:r>
            <a:r>
              <a:rPr lang="en-US" altLang="zh-CN" sz="2800" dirty="0">
                <a:latin typeface="微软雅黑" panose="020B0503020204020204" pitchFamily="34" charset="-122"/>
                <a:ea typeface="微软雅黑" panose="020B0503020204020204" pitchFamily="34" charset="-122"/>
              </a:rPr>
              <a:t>:</a:t>
            </a:r>
            <a:r>
              <a:rPr lang="zh-CN" altLang="zh-CN" sz="2800" dirty="0">
                <a:latin typeface="微软雅黑" panose="020B0503020204020204" pitchFamily="34" charset="-122"/>
                <a:ea typeface="微软雅黑" panose="020B0503020204020204" pitchFamily="34" charset="-122"/>
              </a:rPr>
              <a:t>充满生机</a:t>
            </a:r>
            <a:endParaRPr lang="zh-CN" altLang="zh-CN" sz="2800" dirty="0">
              <a:latin typeface="微软雅黑" panose="020B0503020204020204" pitchFamily="34" charset="-122"/>
              <a:ea typeface="微软雅黑" panose="020B0503020204020204" pitchFamily="34" charset="-122"/>
            </a:endParaRPr>
          </a:p>
        </p:txBody>
      </p:sp>
      <p:pic>
        <p:nvPicPr>
          <p:cNvPr id="9" name="内容占位符 8" descr="陕北公学.jpg"/>
          <p:cNvPicPr>
            <a:picLocks noGrp="1" noChangeAspect="1"/>
          </p:cNvPicPr>
          <p:nvPr>
            <p:custDataLst>
              <p:tags r:id="rId4"/>
            </p:custDataLst>
          </p:nvPr>
        </p:nvPicPr>
        <p:blipFill>
          <a:blip r:embed="rId5">
            <a:extLst>
              <a:ext uri="{28A0092B-C50C-407E-A947-70E740481C1C}">
                <a14:useLocalDpi xmlns:a14="http://schemas.microsoft.com/office/drawing/2010/main" val="0"/>
              </a:ext>
            </a:extLst>
          </a:blip>
          <a:srcRect/>
          <a:stretch>
            <a:fillRect/>
          </a:stretch>
        </p:blipFill>
        <p:spPr>
          <a:xfrm>
            <a:off x="5794375" y="1966595"/>
            <a:ext cx="3505200" cy="2173605"/>
          </a:xfrm>
          <a:prstGeom prst="rect">
            <a:avLst/>
          </a:prstGeom>
          <a:ln>
            <a:noFill/>
          </a:ln>
          <a:effectLst>
            <a:outerShdw blurRad="190500" algn="tl" rotWithShape="0">
              <a:srgbClr val="000000">
                <a:alpha val="70000"/>
              </a:srgbClr>
            </a:outerShdw>
          </a:effectLst>
        </p:spPr>
      </p:pic>
      <p:sp>
        <p:nvSpPr>
          <p:cNvPr id="2" name="文本框 1"/>
          <p:cNvSpPr txBox="1"/>
          <p:nvPr>
            <p:custDataLst>
              <p:tags r:id="rId6"/>
            </p:custDataLst>
          </p:nvPr>
        </p:nvSpPr>
        <p:spPr>
          <a:xfrm>
            <a:off x="6170930" y="4140200"/>
            <a:ext cx="2711450" cy="368300"/>
          </a:xfrm>
          <a:prstGeom prst="rect">
            <a:avLst/>
          </a:prstGeom>
          <a:noFill/>
        </p:spPr>
        <p:txBody>
          <a:bodyPr wrap="square" rtlCol="0">
            <a:spAutoFit/>
          </a:bodyPr>
          <a:p>
            <a:r>
              <a:rPr lang="zh-CN" altLang="en-US" b="1">
                <a:latin typeface="仿宋" panose="02010609060101010101" charset="-122"/>
                <a:ea typeface="仿宋" panose="02010609060101010101" charset="-122"/>
              </a:rPr>
              <a:t>陕北公学举行开学典礼</a:t>
            </a:r>
            <a:endParaRPr lang="zh-CN" altLang="en-US" b="1">
              <a:latin typeface="仿宋" panose="02010609060101010101" charset="-122"/>
              <a:ea typeface="仿宋" panose="02010609060101010101" charset="-122"/>
            </a:endParaRPr>
          </a:p>
        </p:txBody>
      </p:sp>
      <p:sp>
        <p:nvSpPr>
          <p:cNvPr id="5" name="内容占位符 2"/>
          <p:cNvSpPr txBox="1"/>
          <p:nvPr>
            <p:custDataLst>
              <p:tags r:id="rId7"/>
            </p:custDataLst>
          </p:nvPr>
        </p:nvSpPr>
        <p:spPr bwMode="auto">
          <a:xfrm>
            <a:off x="4887595" y="4443730"/>
            <a:ext cx="5506720" cy="1895475"/>
          </a:xfrm>
          <a:prstGeom prst="rect">
            <a:avLst/>
          </a:prstGeom>
          <a:noFill/>
          <a:ln w="9525">
            <a:noFill/>
            <a:miter lim="800000"/>
          </a:ln>
        </p:spPr>
        <p:txBody>
          <a:bodyPr/>
          <a:p>
            <a:pPr marL="342900" indent="-342900">
              <a:spcBef>
                <a:spcPct val="20000"/>
              </a:spcBef>
              <a:defRPr/>
            </a:pPr>
            <a:r>
              <a:rPr lang="en-US" altLang="zh-CN" sz="3200" kern="0" dirty="0">
                <a:latin typeface="微软雅黑" panose="020B0503020204020204" pitchFamily="34" charset="-122"/>
                <a:ea typeface="微软雅黑" panose="020B0503020204020204" pitchFamily="34" charset="-122"/>
              </a:rPr>
              <a:t>   </a:t>
            </a:r>
            <a:r>
              <a:rPr lang="zh-CN" altLang="zh-CN" sz="2400" kern="0" dirty="0">
                <a:latin typeface="微软雅黑" panose="020B0503020204020204" pitchFamily="34" charset="-122"/>
                <a:ea typeface="微软雅黑" panose="020B0503020204020204" pitchFamily="34" charset="-122"/>
              </a:rPr>
              <a:t>（组织办学）</a:t>
            </a:r>
            <a:r>
              <a:rPr lang="en-US" altLang="zh-CN" sz="3600" kern="0" dirty="0">
                <a:latin typeface="微软雅黑" panose="020B0503020204020204" pitchFamily="34" charset="-122"/>
                <a:ea typeface="微软雅黑" panose="020B0503020204020204" pitchFamily="34" charset="-122"/>
              </a:rPr>
              <a:t> </a:t>
            </a:r>
            <a:endParaRPr lang="en-US" altLang="zh-CN" sz="3600" kern="0" dirty="0">
              <a:latin typeface="微软雅黑" panose="020B0503020204020204" pitchFamily="34" charset="-122"/>
              <a:ea typeface="微软雅黑" panose="020B0503020204020204" pitchFamily="34" charset="-122"/>
            </a:endParaRPr>
          </a:p>
          <a:p>
            <a:pPr marL="342900" indent="-342900">
              <a:spcBef>
                <a:spcPct val="20000"/>
              </a:spcBef>
              <a:defRPr/>
            </a:pPr>
            <a:r>
              <a:rPr lang="en-US" altLang="zh-CN" sz="3600" kern="0" dirty="0">
                <a:latin typeface="微软雅黑" panose="020B0503020204020204" pitchFamily="34" charset="-122"/>
                <a:ea typeface="微软雅黑" panose="020B0503020204020204" pitchFamily="34" charset="-122"/>
              </a:rPr>
              <a:t>    </a:t>
            </a:r>
            <a:r>
              <a:rPr lang="zh-CN" altLang="zh-CN" sz="2400" kern="0" dirty="0">
                <a:latin typeface="微软雅黑" panose="020B0503020204020204" pitchFamily="34" charset="-122"/>
                <a:ea typeface="微软雅黑" panose="020B0503020204020204" pitchFamily="34" charset="-122"/>
              </a:rPr>
              <a:t>陕北公学的第一堂课：</a:t>
            </a:r>
            <a:endParaRPr lang="zh-CN" altLang="zh-CN" sz="2400" kern="0" dirty="0">
              <a:latin typeface="微软雅黑" panose="020B0503020204020204" pitchFamily="34" charset="-122"/>
              <a:ea typeface="微软雅黑" panose="020B0503020204020204" pitchFamily="34" charset="-122"/>
            </a:endParaRPr>
          </a:p>
          <a:p>
            <a:pPr marL="342900" indent="-342900">
              <a:spcBef>
                <a:spcPct val="20000"/>
              </a:spcBef>
              <a:defRPr/>
            </a:pPr>
            <a:r>
              <a:rPr lang="zh-CN" altLang="zh-CN" sz="2400" kern="0" dirty="0">
                <a:latin typeface="微软雅黑" panose="020B0503020204020204" pitchFamily="34" charset="-122"/>
                <a:ea typeface="微软雅黑" panose="020B0503020204020204" pitchFamily="34" charset="-122"/>
              </a:rPr>
              <a:t>      挖窑洞，首先解决栖身之所</a:t>
            </a:r>
            <a:endParaRPr lang="zh-CN" altLang="zh-CN" sz="2400" kern="0" dirty="0">
              <a:latin typeface="微软雅黑" panose="020B0503020204020204" pitchFamily="34" charset="-122"/>
              <a:ea typeface="微软雅黑" panose="020B0503020204020204" pitchFamily="34" charset="-122"/>
            </a:endParaRPr>
          </a:p>
          <a:p>
            <a:pPr marL="342900" indent="-342900">
              <a:spcBef>
                <a:spcPct val="20000"/>
              </a:spcBef>
              <a:defRPr/>
            </a:pPr>
            <a:endParaRPr lang="zh-CN" altLang="zh-CN" sz="2400" kern="0" dirty="0">
              <a:latin typeface="微软雅黑" panose="020B0503020204020204" pitchFamily="34" charset="-122"/>
              <a:ea typeface="微软雅黑" panose="020B0503020204020204" pitchFamily="34" charset="-122"/>
            </a:endParaRPr>
          </a:p>
        </p:txBody>
      </p:sp>
      <p:sp>
        <p:nvSpPr>
          <p:cNvPr id="13" name="矩形 12"/>
          <p:cNvSpPr/>
          <p:nvPr>
            <p:custDataLst>
              <p:tags r:id="rId8"/>
            </p:custDataLst>
          </p:nvPr>
        </p:nvSpPr>
        <p:spPr>
          <a:xfrm>
            <a:off x="9446260" y="4060190"/>
            <a:ext cx="2794635" cy="2541905"/>
          </a:xfrm>
          <a:prstGeom prst="rect">
            <a:avLst/>
          </a:prstGeom>
        </p:spPr>
        <p:txBody>
          <a:bodyPr>
            <a:noAutofit/>
          </a:bodyPr>
          <a:p>
            <a:pPr marL="342900" indent="-342900" eaLnBrk="0" hangingPunct="0">
              <a:spcBef>
                <a:spcPct val="20000"/>
              </a:spcBef>
              <a:defRPr/>
            </a:pPr>
            <a:r>
              <a:rPr lang="en-US" altLang="zh-CN" sz="2000" dirty="0">
                <a:latin typeface="微软雅黑" panose="020B0503020204020204" pitchFamily="34" charset="-122"/>
                <a:ea typeface="微软雅黑" panose="020B0503020204020204" pitchFamily="34" charset="-122"/>
              </a:rPr>
              <a:t> </a:t>
            </a:r>
            <a:r>
              <a:rPr lang="zh-CN" altLang="zh-CN" sz="2400" dirty="0">
                <a:latin typeface="微软雅黑" panose="020B0503020204020204" pitchFamily="34" charset="-122"/>
                <a:ea typeface="微软雅黑" panose="020B0503020204020204" pitchFamily="34" charset="-122"/>
              </a:rPr>
              <a:t>救</a:t>
            </a:r>
            <a:r>
              <a:rPr lang="zh-CN" altLang="en-US" sz="2400" dirty="0">
                <a:latin typeface="微软雅黑" panose="020B0503020204020204" pitchFamily="34" charset="-122"/>
                <a:ea typeface="微软雅黑" panose="020B0503020204020204" pitchFamily="34" charset="-122"/>
              </a:rPr>
              <a:t>亡</a:t>
            </a:r>
            <a:r>
              <a:rPr lang="zh-CN" altLang="zh-CN" sz="2400" dirty="0">
                <a:latin typeface="微软雅黑" panose="020B0503020204020204" pitchFamily="34" charset="-122"/>
                <a:ea typeface="微软雅黑" panose="020B0503020204020204" pitchFamily="34" charset="-122"/>
              </a:rPr>
              <a:t>日，</a:t>
            </a:r>
            <a:endParaRPr lang="zh-CN" altLang="zh-CN" sz="2400" dirty="0">
              <a:latin typeface="微软雅黑" panose="020B0503020204020204" pitchFamily="34" charset="-122"/>
              <a:ea typeface="微软雅黑" panose="020B0503020204020204" pitchFamily="34" charset="-122"/>
            </a:endParaRPr>
          </a:p>
          <a:p>
            <a:pPr marL="342900" indent="-342900" eaLnBrk="0" hangingPunct="0">
              <a:spcBef>
                <a:spcPct val="20000"/>
              </a:spcBef>
              <a:defRPr/>
            </a:pPr>
            <a:r>
              <a:rPr lang="zh-CN" altLang="zh-CN" sz="2400" dirty="0">
                <a:latin typeface="微软雅黑" panose="020B0503020204020204" pitchFamily="34" charset="-122"/>
                <a:ea typeface="微软雅黑" panose="020B0503020204020204" pitchFamily="34" charset="-122"/>
              </a:rPr>
              <a:t>毛主席的报告</a:t>
            </a:r>
            <a:endParaRPr lang="en-US" altLang="zh-CN" sz="2400" dirty="0">
              <a:latin typeface="微软雅黑" panose="020B0503020204020204" pitchFamily="34" charset="-122"/>
              <a:ea typeface="微软雅黑" panose="020B0503020204020204" pitchFamily="34" charset="-122"/>
            </a:endParaRPr>
          </a:p>
          <a:p>
            <a:pPr indent="-342900" algn="r" eaLnBrk="0" hangingPunct="0">
              <a:defRPr/>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倡导 </a:t>
            </a:r>
            <a:r>
              <a:rPr lang="zh-CN" altLang="zh-CN" sz="2400" dirty="0">
                <a:latin typeface="微软雅黑" panose="020B0503020204020204" pitchFamily="34" charset="-122"/>
                <a:ea typeface="微软雅黑" panose="020B0503020204020204" pitchFamily="34" charset="-122"/>
              </a:rPr>
              <a:t>学习孙悟空                                              </a:t>
            </a:r>
            <a:r>
              <a:rPr lang="en-US" altLang="zh-CN" sz="2400" dirty="0">
                <a:latin typeface="微软雅黑" panose="020B0503020204020204" pitchFamily="34" charset="-122"/>
                <a:ea typeface="微软雅黑" panose="020B0503020204020204" pitchFamily="34" charset="-122"/>
              </a:rPr>
              <a:t>( </a:t>
            </a:r>
            <a:r>
              <a:rPr lang="zh-CN" altLang="zh-CN" sz="2400" dirty="0">
                <a:latin typeface="微软雅黑" panose="020B0503020204020204" pitchFamily="34" charset="-122"/>
                <a:ea typeface="微软雅黑" panose="020B0503020204020204" pitchFamily="34" charset="-122"/>
              </a:rPr>
              <a:t>反抗精神</a:t>
            </a:r>
            <a:r>
              <a:rPr lang="zh-CN" altLang="zh-CN" sz="2000" dirty="0">
                <a:latin typeface="微软雅黑" panose="020B0503020204020204" pitchFamily="34" charset="-122"/>
                <a:ea typeface="微软雅黑" panose="020B0503020204020204" pitchFamily="34" charset="-122"/>
              </a:rPr>
              <a:t>）</a:t>
            </a:r>
            <a:endParaRPr lang="zh-CN" altLang="zh-CN" sz="2000" dirty="0">
              <a:latin typeface="微软雅黑" panose="020B0503020204020204" pitchFamily="34" charset="-122"/>
              <a:ea typeface="微软雅黑" panose="020B0503020204020204" pitchFamily="34" charset="-122"/>
            </a:endParaRPr>
          </a:p>
        </p:txBody>
      </p:sp>
      <p:pic>
        <p:nvPicPr>
          <p:cNvPr id="100" name="图片 99"/>
          <p:cNvPicPr/>
          <p:nvPr/>
        </p:nvPicPr>
        <p:blipFill>
          <a:blip r:embed="rId9"/>
          <a:stretch>
            <a:fillRect/>
          </a:stretch>
        </p:blipFill>
        <p:spPr>
          <a:xfrm>
            <a:off x="9587865" y="1941195"/>
            <a:ext cx="2533015" cy="211899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3314" name="标题 1"/>
          <p:cNvSpPr>
            <a:spLocks noGrp="1"/>
          </p:cNvSpPr>
          <p:nvPr>
            <p:ph type="title"/>
          </p:nvPr>
        </p:nvSpPr>
        <p:spPr>
          <a:xfrm>
            <a:off x="2829560" y="121285"/>
            <a:ext cx="9362440" cy="1283970"/>
          </a:xfrm>
        </p:spPr>
        <p:txBody>
          <a:bodyPr/>
          <a:lstStyle/>
          <a:p>
            <a:pPr algn="l"/>
            <a:r>
              <a:rPr lang="en-US" altLang="zh-CN" sz="3900" dirty="0">
                <a:latin typeface="微软雅黑" panose="020B0503020204020204" pitchFamily="34" charset="-122"/>
                <a:ea typeface="微软雅黑" panose="020B0503020204020204" pitchFamily="34" charset="-122"/>
                <a:sym typeface="+mn-ea"/>
              </a:rPr>
              <a:t>            </a:t>
            </a:r>
            <a:r>
              <a:rPr lang="zh-CN" altLang="en-US" sz="3900" dirty="0">
                <a:latin typeface="微软雅黑" panose="020B0503020204020204" pitchFamily="34" charset="-122"/>
                <a:ea typeface="微软雅黑" panose="020B0503020204020204" pitchFamily="34" charset="-122"/>
                <a:sym typeface="+mn-ea"/>
              </a:rPr>
              <a:t>（二）</a:t>
            </a:r>
            <a:r>
              <a:rPr lang="en-US" altLang="zh-CN" sz="3900" dirty="0">
                <a:latin typeface="微软雅黑" panose="020B0503020204020204" pitchFamily="34" charset="-122"/>
                <a:ea typeface="微软雅黑" panose="020B0503020204020204" pitchFamily="34" charset="-122"/>
                <a:sym typeface="+mn-ea"/>
              </a:rPr>
              <a:t>1938.10-1941.5</a:t>
            </a:r>
            <a:br>
              <a:rPr lang="en-US" altLang="zh-CN" sz="3900" dirty="0">
                <a:latin typeface="微软雅黑" panose="020B0503020204020204" pitchFamily="34" charset="-122"/>
                <a:ea typeface="微软雅黑" panose="020B0503020204020204" pitchFamily="34" charset="-122"/>
                <a:sym typeface="+mn-ea"/>
              </a:rPr>
            </a:br>
            <a:r>
              <a:rPr lang="zh-CN" altLang="zh-CN" sz="3900" b="1" dirty="0" smtClean="0">
                <a:ea typeface="微软雅黑" panose="020B0503020204020204" pitchFamily="34" charset="-122"/>
              </a:rPr>
              <a:t>组织全党同志</a:t>
            </a:r>
            <a:r>
              <a:rPr lang="en-US" altLang="zh-CN" sz="3900" b="1" dirty="0" smtClean="0">
                <a:ea typeface="微软雅黑" panose="020B0503020204020204" pitchFamily="34" charset="-122"/>
              </a:rPr>
              <a:t>,</a:t>
            </a:r>
            <a:r>
              <a:rPr lang="zh-CN" altLang="zh-CN" sz="3900" b="1" dirty="0" smtClean="0">
                <a:ea typeface="微软雅黑" panose="020B0503020204020204" pitchFamily="34" charset="-122"/>
              </a:rPr>
              <a:t>特别是在职干部</a:t>
            </a:r>
            <a:r>
              <a:rPr lang="en-US" altLang="zh-CN" sz="3900" b="1" dirty="0" smtClean="0">
                <a:ea typeface="微软雅黑" panose="020B0503020204020204" pitchFamily="34" charset="-122"/>
              </a:rPr>
              <a:t>,</a:t>
            </a:r>
            <a:r>
              <a:rPr lang="zh-CN" altLang="zh-CN" sz="3900" b="1" dirty="0" smtClean="0">
                <a:ea typeface="微软雅黑" panose="020B0503020204020204" pitchFamily="34" charset="-122"/>
              </a:rPr>
              <a:t>开展学习运动</a:t>
            </a:r>
            <a:br>
              <a:rPr lang="zh-CN" altLang="zh-CN" sz="3900" b="1" dirty="0" smtClean="0">
                <a:ea typeface="微软雅黑" panose="020B0503020204020204" pitchFamily="34" charset="-122"/>
              </a:rPr>
            </a:br>
            <a:endParaRPr lang="zh-CN" altLang="en-US" sz="3900" b="1" dirty="0" smtClean="0">
              <a:ea typeface="微软雅黑" panose="020B0503020204020204" pitchFamily="34" charset="-122"/>
            </a:endParaRPr>
          </a:p>
        </p:txBody>
      </p:sp>
      <p:sp>
        <p:nvSpPr>
          <p:cNvPr id="4" name="文本占位符 3"/>
          <p:cNvSpPr>
            <a:spLocks noGrp="1"/>
          </p:cNvSpPr>
          <p:nvPr>
            <p:ph type="body" idx="1"/>
          </p:nvPr>
        </p:nvSpPr>
        <p:spPr>
          <a:xfrm>
            <a:off x="47625" y="1783080"/>
            <a:ext cx="3296285" cy="1369695"/>
          </a:xfrm>
        </p:spPr>
        <p:txBody>
          <a:bodyPr/>
          <a:lstStyle/>
          <a:p>
            <a:pPr>
              <a:defRPr/>
            </a:pPr>
            <a:r>
              <a:rPr lang="zh-CN" altLang="zh-CN" sz="3200" dirty="0" smtClean="0">
                <a:latin typeface="微软雅黑" panose="020B0503020204020204" pitchFamily="34" charset="-122"/>
                <a:ea typeface="微软雅黑" panose="020B0503020204020204" pitchFamily="34" charset="-122"/>
              </a:rPr>
              <a:t>六届六中全会</a:t>
            </a:r>
            <a:r>
              <a:rPr lang="en-US" altLang="zh-CN" sz="3200" dirty="0" smtClean="0">
                <a:latin typeface="微软雅黑" panose="020B0503020204020204" pitchFamily="34" charset="-122"/>
                <a:ea typeface="微软雅黑" panose="020B0503020204020204" pitchFamily="34" charset="-122"/>
              </a:rPr>
              <a:t> </a:t>
            </a:r>
            <a:endParaRPr lang="en-US" altLang="zh-CN" sz="3200" dirty="0" smtClean="0">
              <a:latin typeface="微软雅黑" panose="020B0503020204020204" pitchFamily="34" charset="-122"/>
              <a:ea typeface="微软雅黑" panose="020B0503020204020204" pitchFamily="34" charset="-122"/>
            </a:endParaRPr>
          </a:p>
          <a:p>
            <a:pPr>
              <a:defRPr/>
            </a:pPr>
            <a:r>
              <a:rPr lang="zh-CN" altLang="zh-CN" sz="3200" dirty="0" smtClean="0">
                <a:latin typeface="微软雅黑" panose="020B0503020204020204" pitchFamily="34" charset="-122"/>
                <a:ea typeface="微软雅黑" panose="020B0503020204020204" pitchFamily="34" charset="-122"/>
              </a:rPr>
              <a:t>启动学习运动</a:t>
            </a:r>
            <a:endParaRPr lang="zh-CN" altLang="zh-CN" sz="3200" dirty="0" smtClean="0">
              <a:latin typeface="微软雅黑" panose="020B0503020204020204" pitchFamily="34" charset="-122"/>
              <a:ea typeface="微软雅黑" panose="020B0503020204020204" pitchFamily="34" charset="-122"/>
            </a:endParaRPr>
          </a:p>
        </p:txBody>
      </p:sp>
      <p:sp>
        <p:nvSpPr>
          <p:cNvPr id="8195" name="内容占位符 2"/>
          <p:cNvSpPr>
            <a:spLocks noGrp="1"/>
          </p:cNvSpPr>
          <p:nvPr>
            <p:ph sz="half" idx="2"/>
          </p:nvPr>
        </p:nvSpPr>
        <p:spPr>
          <a:xfrm>
            <a:off x="3526790" y="1312545"/>
            <a:ext cx="8665210" cy="1622425"/>
          </a:xfrm>
        </p:spPr>
        <p:txBody>
          <a:bodyPr/>
          <a:lstStyle/>
          <a:p>
            <a:pPr marL="0">
              <a:spcBef>
                <a:spcPct val="0"/>
              </a:spcBef>
              <a:buNone/>
            </a:pPr>
            <a:r>
              <a:rPr lang="zh-CN" altLang="en-US" sz="2000" dirty="0" smtClean="0">
                <a:latin typeface="微软雅黑" panose="020B0503020204020204" pitchFamily="34" charset="-122"/>
                <a:ea typeface="微软雅黑" panose="020B0503020204020204" pitchFamily="34" charset="-122"/>
              </a:rPr>
              <a:t>   </a:t>
            </a:r>
            <a:r>
              <a:rPr lang="zh-CN" altLang="en-US" dirty="0" smtClean="0">
                <a:latin typeface="微软雅黑" panose="020B0503020204020204" pitchFamily="34" charset="-122"/>
                <a:ea typeface="微软雅黑" panose="020B0503020204020204" pitchFamily="34" charset="-122"/>
              </a:rPr>
              <a:t>我们的任务，是领导一个几万万人口的大民族，进行空前的伟大的斗争。所以，普遍地深入地研究马克思列宁主义的理论的任务，对于我们，是一个亟待解决并须着重地致力才能解决的大问题。</a:t>
            </a:r>
            <a:endParaRPr lang="zh-CN" altLang="zh-CN" dirty="0" smtClean="0">
              <a:latin typeface="微软雅黑" panose="020B0503020204020204" pitchFamily="34" charset="-122"/>
              <a:ea typeface="微软雅黑" panose="020B0503020204020204" pitchFamily="34" charset="-122"/>
            </a:endParaRPr>
          </a:p>
          <a:p>
            <a:pPr marL="0">
              <a:spcBef>
                <a:spcPct val="0"/>
              </a:spcBef>
              <a:buNone/>
            </a:pPr>
            <a:endParaRPr lang="zh-CN" altLang="zh-CN" dirty="0" smtClean="0">
              <a:latin typeface="微软雅黑" panose="020B0503020204020204" pitchFamily="34" charset="-122"/>
              <a:ea typeface="微软雅黑" panose="020B0503020204020204" pitchFamily="34" charset="-122"/>
            </a:endParaRPr>
          </a:p>
        </p:txBody>
      </p:sp>
      <p:pic>
        <p:nvPicPr>
          <p:cNvPr id="88066" name="Picture 2" descr="C:\Users\chenshirui\Desktop\延安经验图片\六届六中全会.jp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a:xfrm>
            <a:off x="233231" y="3295426"/>
            <a:ext cx="3048000" cy="2306638"/>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8" name="矩形 7"/>
          <p:cNvSpPr/>
          <p:nvPr/>
        </p:nvSpPr>
        <p:spPr>
          <a:xfrm>
            <a:off x="3526790" y="4117340"/>
            <a:ext cx="8419465" cy="2394585"/>
          </a:xfrm>
          <a:prstGeom prst="rect">
            <a:avLst/>
          </a:prstGeom>
        </p:spPr>
        <p:txBody>
          <a:bodyPr wrap="square">
            <a:noAutofit/>
          </a:bodyPr>
          <a:lstStyle/>
          <a:p>
            <a:pPr indent="-342900">
              <a:defRPr/>
            </a:pPr>
            <a:r>
              <a:rPr lang="en-US" altLang="zh-CN" sz="2000" kern="0" dirty="0">
                <a:latin typeface="微软雅黑" panose="020B0503020204020204" pitchFamily="34" charset="-122"/>
                <a:ea typeface="微软雅黑" panose="020B0503020204020204" pitchFamily="34" charset="-122"/>
              </a:rPr>
              <a:t>    </a:t>
            </a:r>
            <a:r>
              <a:rPr lang="en-US" altLang="zh-CN" sz="2800" kern="0" dirty="0">
                <a:latin typeface="微软雅黑" panose="020B0503020204020204" pitchFamily="34" charset="-122"/>
                <a:ea typeface="微软雅黑" panose="020B0503020204020204" pitchFamily="34" charset="-122"/>
              </a:rPr>
              <a:t>  </a:t>
            </a:r>
            <a:r>
              <a:rPr lang="zh-CN" altLang="zh-CN" sz="2800" kern="0" dirty="0">
                <a:latin typeface="微软雅黑" panose="020B0503020204020204" pitchFamily="34" charset="-122"/>
                <a:ea typeface="微软雅黑" panose="020B0503020204020204" pitchFamily="34" charset="-122"/>
              </a:rPr>
              <a:t>如果我们党有一百至两百个系统地而不是零碎地、实际地而不是空洞地</a:t>
            </a:r>
            <a:r>
              <a:rPr lang="en-US" altLang="zh-CN" sz="2800" kern="0" dirty="0">
                <a:latin typeface="微软雅黑" panose="020B0503020204020204" pitchFamily="34" charset="-122"/>
                <a:ea typeface="微软雅黑" panose="020B0503020204020204" pitchFamily="34" charset="-122"/>
              </a:rPr>
              <a:t> </a:t>
            </a:r>
            <a:r>
              <a:rPr lang="zh-CN" altLang="zh-CN" sz="2800" kern="0" dirty="0">
                <a:latin typeface="微软雅黑" panose="020B0503020204020204" pitchFamily="34" charset="-122"/>
                <a:ea typeface="微软雅黑" panose="020B0503020204020204" pitchFamily="34" charset="-122"/>
              </a:rPr>
              <a:t>学会了马克思列宁主义的同志，就会大大地提高我们党的战斗力量，并加速我们战胜日本帝国主义的工作。</a:t>
            </a:r>
            <a:endParaRPr lang="zh-CN" altLang="zh-CN" sz="2800" kern="0" dirty="0">
              <a:latin typeface="微软雅黑" panose="020B0503020204020204" pitchFamily="34" charset="-122"/>
              <a:ea typeface="微软雅黑" panose="020B0503020204020204" pitchFamily="34" charset="-122"/>
            </a:endParaRPr>
          </a:p>
          <a:p>
            <a:pPr indent="-342900">
              <a:defRPr/>
            </a:pPr>
            <a:r>
              <a:rPr lang="en-US" altLang="zh-CN" sz="2800" kern="0" dirty="0">
                <a:latin typeface="微软雅黑" panose="020B0503020204020204" pitchFamily="34" charset="-122"/>
                <a:ea typeface="微软雅黑" panose="020B0503020204020204" pitchFamily="34" charset="-122"/>
              </a:rPr>
              <a:t>   ——</a:t>
            </a:r>
            <a:r>
              <a:rPr lang="zh-CN" altLang="en-US" sz="2800" kern="0" dirty="0">
                <a:latin typeface="微软雅黑" panose="020B0503020204020204" pitchFamily="34" charset="-122"/>
                <a:ea typeface="微软雅黑" panose="020B0503020204020204" pitchFamily="34" charset="-122"/>
              </a:rPr>
              <a:t>选自  毛泽东  政治报告《论新阶段》</a:t>
            </a:r>
            <a:endParaRPr lang="zh-CN" altLang="en-US" sz="2800" kern="0" dirty="0">
              <a:latin typeface="微软雅黑" panose="020B0503020204020204" pitchFamily="34" charset="-122"/>
              <a:ea typeface="微软雅黑" panose="020B0503020204020204" pitchFamily="34" charset="-122"/>
            </a:endParaRPr>
          </a:p>
        </p:txBody>
      </p:sp>
      <p:sp>
        <p:nvSpPr>
          <p:cNvPr id="11" name="矩形 10"/>
          <p:cNvSpPr/>
          <p:nvPr/>
        </p:nvSpPr>
        <p:spPr>
          <a:xfrm>
            <a:off x="3526155" y="2839720"/>
            <a:ext cx="8665845" cy="1445895"/>
          </a:xfrm>
          <a:prstGeom prst="rect">
            <a:avLst/>
          </a:prstGeom>
        </p:spPr>
        <p:txBody>
          <a:bodyPr wrap="square">
            <a:noAutofit/>
          </a:bodyPr>
          <a:lstStyle/>
          <a:p>
            <a:pPr eaLnBrk="0" hangingPunct="0">
              <a:defRPr/>
            </a:pPr>
            <a:r>
              <a:rPr lang="en-US" altLang="zh-CN" sz="2000" kern="0" dirty="0">
                <a:latin typeface="微软雅黑" panose="020B0503020204020204" pitchFamily="34" charset="-122"/>
                <a:ea typeface="微软雅黑" panose="020B0503020204020204" pitchFamily="34" charset="-122"/>
              </a:rPr>
              <a:t>       </a:t>
            </a:r>
            <a:r>
              <a:rPr lang="en-US" altLang="zh-CN" sz="2800" kern="0" dirty="0">
                <a:latin typeface="微软雅黑" panose="020B0503020204020204" pitchFamily="34" charset="-122"/>
                <a:ea typeface="微软雅黑" panose="020B0503020204020204" pitchFamily="34" charset="-122"/>
              </a:rPr>
              <a:t> </a:t>
            </a:r>
            <a:r>
              <a:rPr lang="zh-CN" altLang="zh-CN" sz="2800" kern="0" dirty="0">
                <a:latin typeface="微软雅黑" panose="020B0503020204020204" pitchFamily="34" charset="-122"/>
                <a:ea typeface="微软雅黑" panose="020B0503020204020204" pitchFamily="34" charset="-122"/>
              </a:rPr>
              <a:t>从这次中央全会之后，来一个全党的学习竞赛</a:t>
            </a:r>
            <a:r>
              <a:rPr lang="zh-CN" altLang="en-US" sz="2800" kern="0" dirty="0">
                <a:latin typeface="微软雅黑" panose="020B0503020204020204" pitchFamily="34" charset="-122"/>
                <a:ea typeface="微软雅黑" panose="020B0503020204020204" pitchFamily="34" charset="-122"/>
              </a:rPr>
              <a:t>，看谁真正地学到了一点东西，看谁学的更多一点，更好一点。</a:t>
            </a:r>
            <a:endParaRPr lang="zh-CN" altLang="en-US" sz="2800" kern="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4338" name="标题 1"/>
          <p:cNvSpPr>
            <a:spLocks noGrp="1"/>
          </p:cNvSpPr>
          <p:nvPr>
            <p:ph type="title"/>
          </p:nvPr>
        </p:nvSpPr>
        <p:spPr>
          <a:xfrm>
            <a:off x="3075940" y="127635"/>
            <a:ext cx="9377045" cy="1325880"/>
          </a:xfrm>
        </p:spPr>
        <p:txBody>
          <a:bodyPr/>
          <a:lstStyle/>
          <a:p>
            <a:pPr eaLnBrk="1" hangingPunct="1"/>
            <a:r>
              <a:rPr lang="en-US" altLang="zh-CN" sz="4000" b="1" dirty="0" smtClean="0">
                <a:ea typeface="微软雅黑" panose="020B0503020204020204" pitchFamily="34" charset="-122"/>
                <a:sym typeface="+mn-ea"/>
              </a:rPr>
              <a:t>    </a:t>
            </a:r>
            <a:r>
              <a:rPr lang="zh-CN" altLang="en-US" sz="4000" b="1" dirty="0" smtClean="0">
                <a:ea typeface="微软雅黑" panose="020B0503020204020204" pitchFamily="34" charset="-122"/>
                <a:sym typeface="+mn-ea"/>
              </a:rPr>
              <a:t>（</a:t>
            </a:r>
            <a:r>
              <a:rPr lang="en-US" altLang="zh-CN" sz="4000" b="1" dirty="0" smtClean="0">
                <a:ea typeface="微软雅黑" panose="020B0503020204020204" pitchFamily="34" charset="-122"/>
                <a:sym typeface="+mn-ea"/>
              </a:rPr>
              <a:t>1939.5.20</a:t>
            </a:r>
            <a:r>
              <a:rPr lang="zh-CN" altLang="en-US" sz="4000" b="1" dirty="0" smtClean="0">
                <a:ea typeface="微软雅黑" panose="020B0503020204020204" pitchFamily="34" charset="-122"/>
                <a:sym typeface="+mn-ea"/>
              </a:rPr>
              <a:t>）</a:t>
            </a:r>
            <a:br>
              <a:rPr lang="zh-CN" altLang="en-US" sz="4000" b="1" dirty="0" smtClean="0">
                <a:ea typeface="微软雅黑" panose="020B0503020204020204" pitchFamily="34" charset="-122"/>
              </a:rPr>
            </a:br>
            <a:r>
              <a:rPr lang="zh-CN" altLang="en-US" sz="4000" b="1" dirty="0" smtClean="0">
                <a:ea typeface="微软雅黑" panose="020B0503020204020204" pitchFamily="34" charset="-122"/>
              </a:rPr>
              <a:t>在延安</a:t>
            </a:r>
            <a:r>
              <a:rPr lang="en-US" altLang="zh-CN" sz="4000" b="1" dirty="0" smtClean="0">
                <a:ea typeface="微软雅黑" panose="020B0503020204020204" pitchFamily="34" charset="-122"/>
              </a:rPr>
              <a:t>  </a:t>
            </a:r>
            <a:r>
              <a:rPr lang="zh-CN" altLang="en-US" sz="4000" b="1" dirty="0" smtClean="0">
                <a:ea typeface="微软雅黑" panose="020B0503020204020204" pitchFamily="34" charset="-122"/>
              </a:rPr>
              <a:t>在职干部教育动员大会上的讲话</a:t>
            </a:r>
            <a:endParaRPr lang="zh-CN" altLang="en-US" sz="4000" b="1" dirty="0" smtClean="0">
              <a:ea typeface="微软雅黑" panose="020B0503020204020204" pitchFamily="34" charset="-122"/>
            </a:endParaRPr>
          </a:p>
        </p:txBody>
      </p:sp>
      <p:graphicFrame>
        <p:nvGraphicFramePr>
          <p:cNvPr id="5" name="内容占位符 4"/>
          <p:cNvGraphicFramePr>
            <a:graphicFrameLocks noGrp="1"/>
          </p:cNvGraphicFramePr>
          <p:nvPr>
            <p:ph idx="1"/>
          </p:nvPr>
        </p:nvGraphicFramePr>
        <p:xfrm>
          <a:off x="-300990" y="1453515"/>
          <a:ext cx="6014720" cy="4460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图示 1"/>
          <p:cNvGraphicFramePr>
            <a:graphicFrameLocks noGrp="1"/>
          </p:cNvGraphicFramePr>
          <p:nvPr>
            <p:custDataLst>
              <p:tags r:id="rId7"/>
            </p:custDataLst>
          </p:nvPr>
        </p:nvGraphicFramePr>
        <p:xfrm>
          <a:off x="5201285" y="1404620"/>
          <a:ext cx="6875145" cy="450977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black">
          <a:xfrm>
            <a:off x="3961765" y="45879"/>
            <a:ext cx="8229600" cy="582613"/>
          </a:xfrm>
        </p:spPr>
        <p:txBody>
          <a:bodyPr/>
          <a:lstStyle/>
          <a:p>
            <a:pPr eaLnBrk="1" hangingPunct="1"/>
            <a:r>
              <a:rPr lang="en-US" altLang="zh-CN" b="1" dirty="0" smtClean="0">
                <a:latin typeface="微软雅黑" panose="020B0503020204020204" pitchFamily="34" charset="-122"/>
                <a:ea typeface="微软雅黑" panose="020B0503020204020204" pitchFamily="34" charset="-122"/>
              </a:rPr>
              <a:t>·</a:t>
            </a:r>
            <a:r>
              <a:rPr lang="zh-CN" altLang="zh-CN" b="1" dirty="0" smtClean="0">
                <a:ea typeface="微软雅黑" panose="020B0503020204020204" pitchFamily="34" charset="-122"/>
              </a:rPr>
              <a:t>党中央对学习运动的九项要求</a:t>
            </a:r>
            <a:endParaRPr lang="zh-CN" altLang="zh-CN" b="1" dirty="0" smtClean="0">
              <a:ea typeface="微软雅黑" panose="020B0503020204020204" pitchFamily="34" charset="-122"/>
            </a:endParaRPr>
          </a:p>
        </p:txBody>
      </p:sp>
      <p:sp>
        <p:nvSpPr>
          <p:cNvPr id="99332" name="Rectangle 3"/>
          <p:cNvSpPr>
            <a:spLocks noGrp="1" noChangeArrowheads="1"/>
          </p:cNvSpPr>
          <p:nvPr>
            <p:ph idx="1"/>
          </p:nvPr>
        </p:nvSpPr>
        <p:spPr>
          <a:xfrm>
            <a:off x="1528445" y="5562600"/>
            <a:ext cx="9981565" cy="838200"/>
          </a:xfrm>
        </p:spPr>
        <p:txBody>
          <a:bodyPr/>
          <a:lstStyle/>
          <a:p>
            <a:pPr marL="457200" indent="-457200">
              <a:buClr>
                <a:srgbClr val="C00000"/>
              </a:buClr>
              <a:buNone/>
              <a:defRPr/>
            </a:pPr>
            <a:r>
              <a:rPr lang="en-US" altLang="zh-CN" sz="3200" dirty="0" smtClean="0">
                <a:ea typeface="微软雅黑" panose="020B0503020204020204" pitchFamily="34" charset="-122"/>
              </a:rPr>
              <a:t>9.  </a:t>
            </a:r>
            <a:r>
              <a:rPr lang="zh-CN" altLang="zh-CN" sz="3200" dirty="0" smtClean="0">
                <a:ea typeface="微软雅黑" panose="020B0503020204020204" pitchFamily="34" charset="-122"/>
              </a:rPr>
              <a:t>各地机关、学校、部队，均设干部</a:t>
            </a:r>
            <a:r>
              <a:rPr lang="zh-CN" altLang="en-US" sz="3200" dirty="0" smtClean="0">
                <a:ea typeface="微软雅黑" panose="020B0503020204020204" pitchFamily="34" charset="-122"/>
              </a:rPr>
              <a:t>教育</a:t>
            </a:r>
            <a:r>
              <a:rPr lang="zh-CN" altLang="zh-CN" sz="3200" dirty="0" smtClean="0">
                <a:ea typeface="微软雅黑" panose="020B0503020204020204" pitchFamily="34" charset="-122"/>
              </a:rPr>
              <a:t>领导机关和人员</a:t>
            </a:r>
            <a:endParaRPr lang="zh-CN" altLang="zh-CN" sz="3200" dirty="0" smtClean="0">
              <a:ea typeface="微软雅黑" panose="020B0503020204020204" pitchFamily="34" charset="-122"/>
            </a:endParaRPr>
          </a:p>
        </p:txBody>
      </p:sp>
      <p:sp>
        <p:nvSpPr>
          <p:cNvPr id="99330" name="页脚占位符 3"/>
          <p:cNvSpPr>
            <a:spLocks noGrp="1"/>
          </p:cNvSpPr>
          <p:nvPr>
            <p:ph type="ftr" sz="quarter" idx="11"/>
          </p:nvPr>
        </p:nvSpPr>
        <p:spPr bwMode="auto">
          <a:xfrm>
            <a:off x="8427720" y="3243580"/>
            <a:ext cx="3965575" cy="903605"/>
          </a:xfrm>
          <a:ln>
            <a:miter lim="800000"/>
          </a:ln>
        </p:spPr>
        <p:txBody>
          <a:bodyPr/>
          <a:lstStyle/>
          <a:p>
            <a:pPr>
              <a:defRPr/>
            </a:pPr>
            <a:r>
              <a:rPr lang="zh-CN" altLang="en-US">
                <a:ea typeface="微软雅黑" panose="020B0503020204020204" pitchFamily="34" charset="-122"/>
              </a:rPr>
              <a:t>   </a:t>
            </a:r>
            <a:r>
              <a:rPr lang="zh-CN" altLang="zh-CN" sz="2800" b="1" dirty="0">
                <a:ea typeface="微软雅黑" panose="020B0503020204020204" pitchFamily="34" charset="-122"/>
                <a:sym typeface="+mn-ea"/>
              </a:rPr>
              <a:t>专门成立干部教育部，</a:t>
            </a:r>
            <a:endParaRPr lang="zh-CN" altLang="zh-CN" sz="2800" b="1" dirty="0">
              <a:ea typeface="微软雅黑" panose="020B0503020204020204" pitchFamily="34" charset="-122"/>
              <a:sym typeface="+mn-ea"/>
            </a:endParaRPr>
          </a:p>
          <a:p>
            <a:pPr>
              <a:defRPr/>
            </a:pPr>
            <a:r>
              <a:rPr lang="en-US" altLang="zh-CN" sz="2800" b="1" dirty="0">
                <a:ea typeface="微软雅黑" panose="020B0503020204020204" pitchFamily="34" charset="-122"/>
                <a:sym typeface="+mn-ea"/>
              </a:rPr>
              <a:t>                     </a:t>
            </a:r>
            <a:r>
              <a:rPr lang="zh-CN" altLang="zh-CN" sz="2800" b="1" dirty="0">
                <a:ea typeface="微软雅黑" panose="020B0503020204020204" pitchFamily="34" charset="-122"/>
                <a:sym typeface="+mn-ea"/>
              </a:rPr>
              <a:t>设定学习节</a:t>
            </a:r>
            <a:endParaRPr lang="zh-CN" altLang="zh-CN" sz="2800" b="1" dirty="0">
              <a:solidFill>
                <a:schemeClr val="tx1"/>
              </a:solidFill>
              <a:ea typeface="微软雅黑" panose="020B0503020204020204" pitchFamily="34" charset="-122"/>
            </a:endParaRPr>
          </a:p>
          <a:p>
            <a:pPr>
              <a:defRPr/>
            </a:pPr>
            <a:endParaRPr lang="zh-CN" altLang="en-US">
              <a:ea typeface="微软雅黑" panose="020B0503020204020204" pitchFamily="34" charset="-122"/>
            </a:endParaRPr>
          </a:p>
          <a:p>
            <a:pPr>
              <a:defRPr/>
            </a:pPr>
            <a:r>
              <a:rPr lang="en-US" altLang="zh-CN">
                <a:ea typeface="微软雅黑" panose="020B0503020204020204" pitchFamily="34" charset="-122"/>
              </a:rPr>
              <a:t>   </a:t>
            </a:r>
            <a:endParaRPr lang="en-US" altLang="zh-CN">
              <a:ea typeface="微软雅黑" panose="020B0503020204020204" pitchFamily="34" charset="-122"/>
            </a:endParaRPr>
          </a:p>
        </p:txBody>
      </p:sp>
      <p:sp>
        <p:nvSpPr>
          <p:cNvPr id="5" name="矩形 4"/>
          <p:cNvSpPr/>
          <p:nvPr/>
        </p:nvSpPr>
        <p:spPr>
          <a:xfrm>
            <a:off x="2359660" y="937895"/>
            <a:ext cx="9981565" cy="2007870"/>
          </a:xfrm>
          <a:prstGeom prst="rect">
            <a:avLst/>
          </a:prstGeom>
        </p:spPr>
        <p:txBody>
          <a:bodyPr>
            <a:noAutofit/>
          </a:bodyPr>
          <a:lstStyle/>
          <a:p>
            <a:pPr marL="457200" indent="-457200">
              <a:spcBef>
                <a:spcPct val="20000"/>
              </a:spcBef>
              <a:buClr>
                <a:srgbClr val="C00000"/>
              </a:buClr>
              <a:defRPr/>
            </a:pPr>
            <a:r>
              <a:rPr lang="en-US" altLang="zh-CN" sz="3200" kern="0" dirty="0">
                <a:latin typeface="Arial" panose="020B0604020202020204"/>
                <a:ea typeface="微软雅黑" panose="020B0503020204020204" pitchFamily="34" charset="-122"/>
              </a:rPr>
              <a:t>1.   </a:t>
            </a:r>
            <a:r>
              <a:rPr lang="zh-CN" altLang="zh-CN" sz="3200" kern="0" dirty="0">
                <a:latin typeface="Arial" panose="020B0604020202020204"/>
                <a:ea typeface="微软雅黑" panose="020B0503020204020204" pitchFamily="34" charset="-122"/>
              </a:rPr>
              <a:t>六中全会以后发起全党干部学习运动</a:t>
            </a:r>
            <a:r>
              <a:rPr lang="zh-CN" altLang="en-US" sz="3200" kern="0" dirty="0">
                <a:latin typeface="Arial" panose="020B0604020202020204"/>
                <a:ea typeface="微软雅黑" panose="020B0503020204020204" pitchFamily="34" charset="-122"/>
              </a:rPr>
              <a:t>，这对提高全党干部的理论文化水平，有头等重要的意义</a:t>
            </a:r>
            <a:endParaRPr lang="zh-CN" altLang="en-US" sz="3200" kern="0" dirty="0">
              <a:latin typeface="Arial" panose="020B0604020202020204"/>
              <a:ea typeface="微软雅黑" panose="020B0503020204020204" pitchFamily="34" charset="-122"/>
            </a:endParaRPr>
          </a:p>
        </p:txBody>
      </p:sp>
      <p:sp>
        <p:nvSpPr>
          <p:cNvPr id="6" name="矩形 5"/>
          <p:cNvSpPr/>
          <p:nvPr/>
        </p:nvSpPr>
        <p:spPr>
          <a:xfrm>
            <a:off x="1527175" y="1905000"/>
            <a:ext cx="9982200" cy="583565"/>
          </a:xfrm>
          <a:prstGeom prst="rect">
            <a:avLst/>
          </a:prstGeom>
        </p:spPr>
        <p:txBody>
          <a:bodyPr wrap="square">
            <a:spAutoFit/>
          </a:bodyPr>
          <a:lstStyle/>
          <a:p>
            <a:pPr marL="457200" indent="-457200">
              <a:spcBef>
                <a:spcPct val="20000"/>
              </a:spcBef>
              <a:buClr>
                <a:srgbClr val="C00000"/>
              </a:buClr>
              <a:defRPr/>
            </a:pPr>
            <a:r>
              <a:rPr lang="en-US" altLang="zh-CN" sz="3200" kern="0" dirty="0">
                <a:latin typeface="Arial" panose="020B0604020202020204"/>
                <a:ea typeface="微软雅黑" panose="020B0503020204020204" pitchFamily="34" charset="-122"/>
              </a:rPr>
              <a:t>2.  </a:t>
            </a:r>
            <a:r>
              <a:rPr lang="zh-CN" altLang="en-US" sz="3200" kern="0" dirty="0">
                <a:latin typeface="Arial" panose="020B0604020202020204"/>
                <a:ea typeface="微软雅黑" panose="020B0503020204020204" pitchFamily="34" charset="-122"/>
              </a:rPr>
              <a:t>党政军民学各机关在职干部应一面工作，一面学习</a:t>
            </a:r>
            <a:endParaRPr lang="zh-CN" altLang="en-US" sz="3200" kern="0" dirty="0">
              <a:latin typeface="Arial" panose="020B0604020202020204"/>
              <a:ea typeface="微软雅黑" panose="020B0503020204020204" pitchFamily="34" charset="-122"/>
            </a:endParaRPr>
          </a:p>
        </p:txBody>
      </p:sp>
      <p:sp>
        <p:nvSpPr>
          <p:cNvPr id="7" name="矩形 6"/>
          <p:cNvSpPr/>
          <p:nvPr/>
        </p:nvSpPr>
        <p:spPr>
          <a:xfrm>
            <a:off x="1527810" y="2438400"/>
            <a:ext cx="9981565" cy="583565"/>
          </a:xfrm>
          <a:prstGeom prst="rect">
            <a:avLst/>
          </a:prstGeom>
        </p:spPr>
        <p:txBody>
          <a:bodyPr wrap="square">
            <a:spAutoFit/>
          </a:bodyPr>
          <a:lstStyle/>
          <a:p>
            <a:pPr marL="533400" indent="-533400">
              <a:spcBef>
                <a:spcPct val="20000"/>
              </a:spcBef>
              <a:buClr>
                <a:srgbClr val="C00000"/>
              </a:buClr>
              <a:defRPr/>
            </a:pPr>
            <a:r>
              <a:rPr lang="en-US" altLang="zh-CN" sz="3200" kern="0" dirty="0">
                <a:latin typeface="Arial" panose="020B0604020202020204"/>
                <a:ea typeface="微软雅黑" panose="020B0503020204020204" pitchFamily="34" charset="-122"/>
              </a:rPr>
              <a:t>3.  </a:t>
            </a:r>
            <a:r>
              <a:rPr lang="zh-CN" altLang="zh-CN" sz="3200" kern="0" dirty="0">
                <a:latin typeface="Arial" panose="020B0604020202020204"/>
                <a:ea typeface="微软雅黑" panose="020B0503020204020204" pitchFamily="34" charset="-122"/>
              </a:rPr>
              <a:t>按其程度，文化与理论或并重或偏重</a:t>
            </a:r>
            <a:endParaRPr lang="zh-CN" altLang="zh-CN" sz="3200" kern="0" dirty="0">
              <a:latin typeface="Arial" panose="020B0604020202020204"/>
              <a:ea typeface="微软雅黑" panose="020B0503020204020204" pitchFamily="34" charset="-122"/>
            </a:endParaRPr>
          </a:p>
        </p:txBody>
      </p:sp>
      <p:sp>
        <p:nvSpPr>
          <p:cNvPr id="8" name="矩形 7"/>
          <p:cNvSpPr/>
          <p:nvPr/>
        </p:nvSpPr>
        <p:spPr>
          <a:xfrm>
            <a:off x="1527175" y="2933700"/>
            <a:ext cx="9982200" cy="583565"/>
          </a:xfrm>
          <a:prstGeom prst="rect">
            <a:avLst/>
          </a:prstGeom>
        </p:spPr>
        <p:txBody>
          <a:bodyPr wrap="square">
            <a:spAutoFit/>
          </a:bodyPr>
          <a:lstStyle/>
          <a:p>
            <a:pPr marL="457200" indent="-457200">
              <a:spcBef>
                <a:spcPct val="20000"/>
              </a:spcBef>
              <a:buClr>
                <a:srgbClr val="C00000"/>
              </a:buClr>
              <a:defRPr/>
            </a:pPr>
            <a:r>
              <a:rPr lang="en-US" altLang="zh-CN" sz="3200" kern="0" dirty="0">
                <a:latin typeface="Arial" panose="020B0604020202020204"/>
                <a:ea typeface="微软雅黑" panose="020B0503020204020204" pitchFamily="34" charset="-122"/>
              </a:rPr>
              <a:t>4.   </a:t>
            </a:r>
            <a:r>
              <a:rPr lang="zh-CN" altLang="zh-CN" sz="3200" kern="0" dirty="0">
                <a:latin typeface="Arial" panose="020B0604020202020204"/>
                <a:ea typeface="微软雅黑" panose="020B0503020204020204" pitchFamily="34" charset="-122"/>
              </a:rPr>
              <a:t>一种长期的大学校</a:t>
            </a:r>
            <a:endParaRPr lang="zh-CN" altLang="zh-CN" sz="3200" kern="0" dirty="0">
              <a:latin typeface="Arial" panose="020B0604020202020204"/>
              <a:ea typeface="微软雅黑" panose="020B0503020204020204" pitchFamily="34" charset="-122"/>
            </a:endParaRPr>
          </a:p>
        </p:txBody>
      </p:sp>
      <p:sp>
        <p:nvSpPr>
          <p:cNvPr id="9" name="矩形 8"/>
          <p:cNvSpPr/>
          <p:nvPr/>
        </p:nvSpPr>
        <p:spPr>
          <a:xfrm>
            <a:off x="1529080" y="3435350"/>
            <a:ext cx="9981565" cy="583565"/>
          </a:xfrm>
          <a:prstGeom prst="rect">
            <a:avLst/>
          </a:prstGeom>
        </p:spPr>
        <p:txBody>
          <a:bodyPr wrap="square">
            <a:spAutoFit/>
          </a:bodyPr>
          <a:lstStyle/>
          <a:p>
            <a:pPr marL="457200" indent="-457200">
              <a:spcBef>
                <a:spcPct val="20000"/>
              </a:spcBef>
              <a:buClr>
                <a:srgbClr val="C00000"/>
              </a:buClr>
              <a:defRPr/>
            </a:pPr>
            <a:r>
              <a:rPr lang="en-US" altLang="zh-CN" sz="3200" kern="0" dirty="0">
                <a:latin typeface="Arial" panose="020B0604020202020204"/>
                <a:ea typeface="微软雅黑" panose="020B0503020204020204" pitchFamily="34" charset="-122"/>
              </a:rPr>
              <a:t>5.   </a:t>
            </a:r>
            <a:r>
              <a:rPr lang="zh-CN" altLang="zh-CN" sz="3200" kern="0" dirty="0">
                <a:latin typeface="Arial" panose="020B0604020202020204"/>
                <a:ea typeface="微软雅黑" panose="020B0503020204020204" pitchFamily="34" charset="-122"/>
              </a:rPr>
              <a:t>每日</a:t>
            </a:r>
            <a:r>
              <a:rPr lang="en-US" altLang="zh-CN" sz="3200" kern="0" dirty="0">
                <a:latin typeface="Arial" panose="020B0604020202020204"/>
                <a:ea typeface="微软雅黑" panose="020B0503020204020204" pitchFamily="34" charset="-122"/>
              </a:rPr>
              <a:t>2</a:t>
            </a:r>
            <a:r>
              <a:rPr lang="zh-CN" altLang="zh-CN" sz="3200" kern="0" dirty="0">
                <a:latin typeface="Arial" panose="020B0604020202020204"/>
                <a:ea typeface="微软雅黑" panose="020B0503020204020204" pitchFamily="34" charset="-122"/>
              </a:rPr>
              <a:t>小时学习制</a:t>
            </a:r>
            <a:endParaRPr lang="zh-CN" altLang="zh-CN" sz="3200" kern="0" dirty="0">
              <a:latin typeface="Arial" panose="020B0604020202020204"/>
              <a:ea typeface="微软雅黑" panose="020B0503020204020204" pitchFamily="34" charset="-122"/>
            </a:endParaRPr>
          </a:p>
        </p:txBody>
      </p:sp>
      <p:sp>
        <p:nvSpPr>
          <p:cNvPr id="10" name="矩形 9"/>
          <p:cNvSpPr/>
          <p:nvPr/>
        </p:nvSpPr>
        <p:spPr>
          <a:xfrm>
            <a:off x="1527810" y="3962400"/>
            <a:ext cx="9982200" cy="583565"/>
          </a:xfrm>
          <a:prstGeom prst="rect">
            <a:avLst/>
          </a:prstGeom>
        </p:spPr>
        <p:txBody>
          <a:bodyPr wrap="square">
            <a:spAutoFit/>
          </a:bodyPr>
          <a:lstStyle/>
          <a:p>
            <a:pPr marL="457200" indent="-457200">
              <a:spcBef>
                <a:spcPct val="20000"/>
              </a:spcBef>
              <a:buClr>
                <a:srgbClr val="C00000"/>
              </a:buClr>
              <a:defRPr/>
            </a:pPr>
            <a:r>
              <a:rPr lang="en-US" altLang="zh-CN" sz="3200" kern="0" dirty="0">
                <a:latin typeface="Arial" panose="020B0604020202020204"/>
                <a:ea typeface="微软雅黑" panose="020B0503020204020204" pitchFamily="34" charset="-122"/>
              </a:rPr>
              <a:t>6.   </a:t>
            </a:r>
            <a:r>
              <a:rPr lang="zh-CN" altLang="zh-CN" sz="3200" kern="0" dirty="0">
                <a:latin typeface="Arial" panose="020B0604020202020204"/>
                <a:ea typeface="微软雅黑" panose="020B0503020204020204" pitchFamily="34" charset="-122"/>
              </a:rPr>
              <a:t>一面工作，一面生产，一面学习</a:t>
            </a:r>
            <a:endParaRPr lang="zh-CN" altLang="zh-CN" sz="3200" kern="0" dirty="0">
              <a:latin typeface="Arial" panose="020B0604020202020204"/>
              <a:ea typeface="微软雅黑" panose="020B0503020204020204" pitchFamily="34" charset="-122"/>
            </a:endParaRPr>
          </a:p>
        </p:txBody>
      </p:sp>
      <p:sp>
        <p:nvSpPr>
          <p:cNvPr id="11" name="矩形 10"/>
          <p:cNvSpPr/>
          <p:nvPr/>
        </p:nvSpPr>
        <p:spPr>
          <a:xfrm>
            <a:off x="1527175" y="4498975"/>
            <a:ext cx="9982200" cy="583565"/>
          </a:xfrm>
          <a:prstGeom prst="rect">
            <a:avLst/>
          </a:prstGeom>
        </p:spPr>
        <p:txBody>
          <a:bodyPr wrap="square">
            <a:spAutoFit/>
          </a:bodyPr>
          <a:lstStyle/>
          <a:p>
            <a:pPr marL="457200" indent="-457200">
              <a:spcBef>
                <a:spcPct val="20000"/>
              </a:spcBef>
              <a:buClr>
                <a:srgbClr val="C00000"/>
              </a:buClr>
              <a:defRPr/>
            </a:pPr>
            <a:r>
              <a:rPr lang="en-US" altLang="zh-CN" sz="3200" kern="0" dirty="0">
                <a:latin typeface="Arial" panose="020B0604020202020204"/>
                <a:ea typeface="微软雅黑" panose="020B0503020204020204" pitchFamily="34" charset="-122"/>
              </a:rPr>
              <a:t>7.  </a:t>
            </a:r>
            <a:r>
              <a:rPr lang="zh-CN" altLang="zh-CN" sz="3200" kern="0" dirty="0">
                <a:latin typeface="Arial" panose="020B0604020202020204"/>
                <a:ea typeface="微软雅黑" panose="020B0503020204020204" pitchFamily="34" charset="-122"/>
              </a:rPr>
              <a:t>自觉与强制并重，理论与学习一致</a:t>
            </a:r>
            <a:endParaRPr lang="zh-CN" altLang="zh-CN" sz="3200" kern="0" dirty="0">
              <a:latin typeface="Arial" panose="020B0604020202020204"/>
              <a:ea typeface="微软雅黑" panose="020B0503020204020204" pitchFamily="34" charset="-122"/>
            </a:endParaRPr>
          </a:p>
        </p:txBody>
      </p:sp>
      <p:sp>
        <p:nvSpPr>
          <p:cNvPr id="12" name="矩形 11"/>
          <p:cNvSpPr/>
          <p:nvPr/>
        </p:nvSpPr>
        <p:spPr>
          <a:xfrm>
            <a:off x="1527810" y="5029200"/>
            <a:ext cx="9982200" cy="583565"/>
          </a:xfrm>
          <a:prstGeom prst="rect">
            <a:avLst/>
          </a:prstGeom>
        </p:spPr>
        <p:txBody>
          <a:bodyPr wrap="square">
            <a:spAutoFit/>
          </a:bodyPr>
          <a:lstStyle/>
          <a:p>
            <a:pPr marL="457200" indent="-457200">
              <a:spcBef>
                <a:spcPct val="20000"/>
              </a:spcBef>
              <a:buClr>
                <a:srgbClr val="C00000"/>
              </a:buClr>
              <a:defRPr/>
            </a:pPr>
            <a:r>
              <a:rPr lang="en-US" altLang="zh-CN" sz="3200" kern="0" dirty="0">
                <a:latin typeface="Arial" panose="020B0604020202020204"/>
                <a:ea typeface="微软雅黑" panose="020B0503020204020204" pitchFamily="34" charset="-122"/>
              </a:rPr>
              <a:t>8.  </a:t>
            </a:r>
            <a:r>
              <a:rPr lang="zh-CN" altLang="zh-CN" sz="3200" kern="0" dirty="0">
                <a:latin typeface="Arial" panose="020B0604020202020204"/>
                <a:ea typeface="微软雅黑" panose="020B0503020204020204" pitchFamily="34" charset="-122"/>
              </a:rPr>
              <a:t>勤学者奖，怠惰者罚</a:t>
            </a:r>
            <a:endParaRPr lang="zh-CN" altLang="zh-CN" sz="3200" kern="0" dirty="0">
              <a:latin typeface="Arial" panose="020B0604020202020204"/>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127635" y="1232535"/>
          <a:ext cx="12004040" cy="47104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7411" name="矩形 7"/>
          <p:cNvSpPr>
            <a:spLocks noChangeArrowheads="1"/>
          </p:cNvSpPr>
          <p:nvPr/>
        </p:nvSpPr>
        <p:spPr bwMode="auto">
          <a:xfrm>
            <a:off x="3698875" y="294005"/>
            <a:ext cx="8307070"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pPr eaLnBrk="1" hangingPunct="1"/>
            <a:r>
              <a:rPr lang="zh-CN" altLang="zh-CN" sz="4000" dirty="0">
                <a:solidFill>
                  <a:schemeClr val="tx1"/>
                </a:solidFill>
                <a:ea typeface="微软雅黑" panose="020B0503020204020204" pitchFamily="34" charset="-122"/>
              </a:rPr>
              <a:t>专门成立干部教育部，设定学习节</a:t>
            </a:r>
            <a:endParaRPr lang="zh-CN" altLang="zh-CN" sz="4000" dirty="0">
              <a:solidFill>
                <a:schemeClr val="tx1"/>
              </a:solidFill>
              <a:ea typeface="微软雅黑" panose="020B0503020204020204" pitchFamily="34" charset="-122"/>
            </a:endParaRPr>
          </a:p>
        </p:txBody>
      </p:sp>
      <p:sp>
        <p:nvSpPr>
          <p:cNvPr id="6" name="矩形 5"/>
          <p:cNvSpPr/>
          <p:nvPr/>
        </p:nvSpPr>
        <p:spPr>
          <a:xfrm>
            <a:off x="1456690" y="5272405"/>
            <a:ext cx="6553200" cy="1322070"/>
          </a:xfrm>
          <a:prstGeom prst="rect">
            <a:avLst/>
          </a:prstGeom>
        </p:spPr>
        <p:txBody>
          <a:bodyPr>
            <a:spAutoFit/>
          </a:bodyPr>
          <a:lstStyle/>
          <a:p>
            <a:pPr>
              <a:defRPr/>
            </a:pPr>
            <a:endParaRPr lang="zh-CN" altLang="zh-CN" sz="2400" dirty="0">
              <a:latin typeface="微软雅黑" panose="020B0503020204020204" pitchFamily="34" charset="-122"/>
              <a:ea typeface="微软雅黑" panose="020B0503020204020204" pitchFamily="34" charset="-122"/>
            </a:endParaRPr>
          </a:p>
          <a:p>
            <a:pPr>
              <a:defRPr/>
            </a:pPr>
            <a:r>
              <a:rPr lang="zh-CN" altLang="zh-CN" sz="2800" dirty="0">
                <a:latin typeface="微软雅黑" panose="020B0503020204020204" pitchFamily="34" charset="-122"/>
                <a:ea typeface="微软雅黑" panose="020B0503020204020204" pitchFamily="34" charset="-122"/>
              </a:rPr>
              <a:t>朱德</a:t>
            </a:r>
            <a:r>
              <a:rPr lang="en-US" altLang="zh-CN" sz="2800" dirty="0">
                <a:latin typeface="微软雅黑" panose="020B0503020204020204" pitchFamily="34" charset="-122"/>
                <a:ea typeface="微软雅黑" panose="020B0503020204020204" pitchFamily="34" charset="-122"/>
              </a:rPr>
              <a:t>:  </a:t>
            </a:r>
            <a:r>
              <a:rPr lang="zh-CN" altLang="zh-CN" sz="2800" dirty="0">
                <a:latin typeface="微软雅黑" panose="020B0503020204020204" pitchFamily="34" charset="-122"/>
                <a:ea typeface="微软雅黑" panose="020B0503020204020204" pitchFamily="34" charset="-122"/>
              </a:rPr>
              <a:t>前方学习的两个困难</a:t>
            </a:r>
            <a:endParaRPr lang="zh-CN" altLang="zh-CN" sz="2800" dirty="0">
              <a:latin typeface="微软雅黑" panose="020B0503020204020204" pitchFamily="34" charset="-122"/>
              <a:ea typeface="微软雅黑" panose="020B0503020204020204" pitchFamily="34" charset="-122"/>
            </a:endParaRPr>
          </a:p>
          <a:p>
            <a:pPr>
              <a:defRPr/>
            </a:pPr>
            <a:endParaRPr lang="zh-CN" altLang="zh-CN" sz="2800" dirty="0">
              <a:latin typeface="微软雅黑" panose="020B0503020204020204" pitchFamily="34" charset="-122"/>
              <a:ea typeface="微软雅黑" panose="020B0503020204020204" pitchFamily="34" charset="-122"/>
            </a:endParaRPr>
          </a:p>
        </p:txBody>
      </p:sp>
      <p:sp>
        <p:nvSpPr>
          <p:cNvPr id="5" name="矩形 4"/>
          <p:cNvSpPr>
            <a:spLocks noChangeArrowheads="1"/>
          </p:cNvSpPr>
          <p:nvPr/>
        </p:nvSpPr>
        <p:spPr bwMode="auto">
          <a:xfrm>
            <a:off x="5584825" y="6072505"/>
            <a:ext cx="3845560"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pPr eaLnBrk="1" hangingPunct="1"/>
            <a:r>
              <a:rPr lang="zh-CN" altLang="zh-CN" sz="3200" dirty="0">
                <a:solidFill>
                  <a:schemeClr val="tx1"/>
                </a:solidFill>
                <a:latin typeface="微软雅黑" panose="020B0503020204020204" pitchFamily="34" charset="-122"/>
                <a:ea typeface="微软雅黑" panose="020B0503020204020204" pitchFamily="34" charset="-122"/>
              </a:rPr>
              <a:t>缺教师，缺教材</a:t>
            </a:r>
            <a:endParaRPr lang="zh-CN" altLang="zh-CN" sz="32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8434" name="标题 1"/>
          <p:cNvSpPr>
            <a:spLocks noGrp="1"/>
          </p:cNvSpPr>
          <p:nvPr>
            <p:ph type="title"/>
          </p:nvPr>
        </p:nvSpPr>
        <p:spPr>
          <a:xfrm>
            <a:off x="4418330" y="81915"/>
            <a:ext cx="7449820" cy="1695450"/>
          </a:xfrm>
        </p:spPr>
        <p:txBody>
          <a:bodyPr/>
          <a:lstStyle/>
          <a:p>
            <a:pPr algn="l"/>
            <a:r>
              <a:rPr lang="zh-CN" altLang="en-US" sz="4000" dirty="0">
                <a:latin typeface="微软雅黑" panose="020B0503020204020204" pitchFamily="34" charset="-122"/>
                <a:ea typeface="微软雅黑" panose="020B0503020204020204" pitchFamily="34" charset="-122"/>
                <a:sym typeface="+mn-ea"/>
              </a:rPr>
              <a:t>（三）</a:t>
            </a:r>
            <a:r>
              <a:rPr lang="en-US" altLang="zh-CN" sz="4000" dirty="0">
                <a:latin typeface="微软雅黑" panose="020B0503020204020204" pitchFamily="34" charset="-122"/>
                <a:ea typeface="微软雅黑" panose="020B0503020204020204" pitchFamily="34" charset="-122"/>
                <a:sym typeface="+mn-ea"/>
              </a:rPr>
              <a:t>1941.5-1945.4</a:t>
            </a:r>
            <a:br>
              <a:rPr lang="en-US" altLang="zh-CN" sz="4000" dirty="0">
                <a:latin typeface="微软雅黑" panose="020B0503020204020204" pitchFamily="34" charset="-122"/>
                <a:ea typeface="微软雅黑" panose="020B0503020204020204" pitchFamily="34" charset="-122"/>
                <a:sym typeface="+mn-ea"/>
              </a:rPr>
            </a:br>
            <a:r>
              <a:rPr lang="zh-CN" altLang="zh-CN" sz="4000" b="1" dirty="0">
                <a:ea typeface="微软雅黑" panose="020B0503020204020204" pitchFamily="34" charset="-122"/>
              </a:rPr>
              <a:t>进行学习改造和普遍的整风运动</a:t>
            </a:r>
            <a:br>
              <a:rPr lang="zh-CN" altLang="zh-CN" sz="4000" b="1" dirty="0">
                <a:ea typeface="微软雅黑" panose="020B0503020204020204" pitchFamily="34" charset="-122"/>
              </a:rPr>
            </a:br>
            <a:endParaRPr lang="zh-CN" altLang="en-US" sz="4000" b="1" dirty="0">
              <a:ea typeface="微软雅黑" panose="020B0503020204020204" pitchFamily="34" charset="-122"/>
            </a:endParaRPr>
          </a:p>
        </p:txBody>
      </p:sp>
      <p:sp>
        <p:nvSpPr>
          <p:cNvPr id="17411" name="内容占位符 2"/>
          <p:cNvSpPr>
            <a:spLocks noGrp="1"/>
          </p:cNvSpPr>
          <p:nvPr>
            <p:ph idx="1"/>
          </p:nvPr>
        </p:nvSpPr>
        <p:spPr>
          <a:xfrm>
            <a:off x="855345" y="1993900"/>
            <a:ext cx="6358255" cy="2526030"/>
          </a:xfrm>
        </p:spPr>
        <p:txBody>
          <a:bodyPr/>
          <a:lstStyle/>
          <a:p>
            <a:pPr marL="0" indent="0">
              <a:spcBef>
                <a:spcPts val="0"/>
              </a:spcBef>
              <a:buFont typeface="Arial" panose="020B0604020202020204" pitchFamily="34" charset="0"/>
              <a:buNone/>
              <a:defRPr/>
            </a:pPr>
            <a:r>
              <a:rPr lang="en-US" altLang="zh-CN" sz="2800" dirty="0">
                <a:latin typeface="微软雅黑" panose="020B0503020204020204" pitchFamily="34" charset="-122"/>
                <a:ea typeface="微软雅黑" panose="020B0503020204020204" pitchFamily="34" charset="-122"/>
              </a:rPr>
              <a:t>1.</a:t>
            </a:r>
            <a:r>
              <a:rPr lang="zh-CN" altLang="zh-CN" sz="2800" dirty="0">
                <a:latin typeface="微软雅黑" panose="020B0503020204020204" pitchFamily="34" charset="-122"/>
                <a:ea typeface="微软雅黑" panose="020B0503020204020204" pitchFamily="34" charset="-122"/>
              </a:rPr>
              <a:t>学习当中只知道生吞活剥地谈外国，不注重研究现状，不注重研究历史，不注重马克思列宁主义的运用，忘记了自己认识新鲜事物和创造新鲜事物的责任，理论和实践分离的问题，为数相当的多，危害相当的大</a:t>
            </a:r>
            <a:endParaRPr lang="zh-CN" altLang="zh-CN" sz="2800" dirty="0">
              <a:latin typeface="微软雅黑" panose="020B0503020204020204" pitchFamily="34" charset="-122"/>
              <a:ea typeface="微软雅黑" panose="020B0503020204020204" pitchFamily="34" charset="-122"/>
            </a:endParaRPr>
          </a:p>
        </p:txBody>
      </p:sp>
      <p:sp>
        <p:nvSpPr>
          <p:cNvPr id="4" name="矩形 3"/>
          <p:cNvSpPr/>
          <p:nvPr/>
        </p:nvSpPr>
        <p:spPr>
          <a:xfrm>
            <a:off x="2370455" y="1143000"/>
            <a:ext cx="5156835" cy="583565"/>
          </a:xfrm>
          <a:prstGeom prst="rect">
            <a:avLst/>
          </a:prstGeom>
        </p:spPr>
        <p:txBody>
          <a:bodyPr wrap="square">
            <a:spAutoFit/>
          </a:bodyPr>
          <a:lstStyle/>
          <a:p>
            <a:pPr marL="342900" indent="-342900">
              <a:spcBef>
                <a:spcPct val="20000"/>
              </a:spcBef>
              <a:defRPr/>
            </a:pPr>
            <a:r>
              <a:rPr lang="zh-CN" altLang="zh-CN" sz="3200" b="1" kern="0" dirty="0">
                <a:latin typeface="Arial" panose="020B0604020202020204"/>
                <a:ea typeface="微软雅黑" panose="020B0503020204020204" pitchFamily="34" charset="-122"/>
              </a:rPr>
              <a:t>学习运动中出现的问题</a:t>
            </a:r>
            <a:endParaRPr lang="zh-CN" altLang="zh-CN" sz="3200" b="1" kern="0" dirty="0">
              <a:latin typeface="Arial" panose="020B0604020202020204"/>
              <a:ea typeface="微软雅黑" panose="020B0503020204020204" pitchFamily="34" charset="-122"/>
            </a:endParaRPr>
          </a:p>
        </p:txBody>
      </p:sp>
      <p:sp>
        <p:nvSpPr>
          <p:cNvPr id="6" name="内容占位符 2"/>
          <p:cNvSpPr txBox="1"/>
          <p:nvPr/>
        </p:nvSpPr>
        <p:spPr bwMode="auto">
          <a:xfrm>
            <a:off x="855345" y="4587240"/>
            <a:ext cx="5707380" cy="1821815"/>
          </a:xfrm>
          <a:prstGeom prst="rect">
            <a:avLst/>
          </a:prstGeom>
          <a:noFill/>
          <a:ln w="9525">
            <a:noFill/>
            <a:miter lim="800000"/>
          </a:ln>
        </p:spPr>
        <p:txBody>
          <a:bodyPr/>
          <a:lstStyle/>
          <a:p>
            <a:pPr indent="-342900">
              <a:defRPr/>
            </a:pPr>
            <a:r>
              <a:rPr lang="en-US" altLang="zh-CN" sz="2000" dirty="0">
                <a:latin typeface="微软雅黑" panose="020B0503020204020204" pitchFamily="34" charset="-122"/>
                <a:ea typeface="微软雅黑" panose="020B0503020204020204" pitchFamily="34" charset="-122"/>
              </a:rPr>
              <a:t>    </a:t>
            </a:r>
            <a:r>
              <a:rPr lang="en-US" altLang="zh-CN" sz="2800" dirty="0">
                <a:latin typeface="微软雅黑" panose="020B0503020204020204" pitchFamily="34" charset="-122"/>
                <a:ea typeface="微软雅黑" panose="020B0503020204020204" pitchFamily="34" charset="-122"/>
              </a:rPr>
              <a:t>2. </a:t>
            </a:r>
            <a:r>
              <a:rPr lang="zh-CN" altLang="zh-CN" sz="2800" dirty="0">
                <a:latin typeface="微软雅黑" panose="020B0503020204020204" pitchFamily="34" charset="-122"/>
                <a:ea typeface="微软雅黑" panose="020B0503020204020204" pitchFamily="34" charset="-122"/>
              </a:rPr>
              <a:t>王明顽固地标榜自己一贯正确，对自己过去的错误不认账，这在党的领导层当中认识也不一致</a:t>
            </a:r>
            <a:endParaRPr lang="zh-CN" altLang="zh-CN" sz="2800" kern="0" dirty="0">
              <a:latin typeface="微软雅黑" panose="020B0503020204020204" pitchFamily="34" charset="-122"/>
              <a:ea typeface="微软雅黑" panose="020B0503020204020204" pitchFamily="34" charset="-122"/>
            </a:endParaRPr>
          </a:p>
        </p:txBody>
      </p:sp>
      <p:pic>
        <p:nvPicPr>
          <p:cNvPr id="98306" name="Picture 2" descr="C:\Users\chenshirui\Desktop\延安学习经验\延安经验图片\教条主义.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7066" y="1676400"/>
            <a:ext cx="4038600" cy="3686175"/>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2" name="Picture 4" descr="C:\Users\chenshirui\Desktop\延安经验图片\《改造我们的学习》.jpg"/>
          <p:cNvPicPr>
            <a:picLocks noChangeAspect="1" noChangeArrowheads="1"/>
          </p:cNvPicPr>
          <p:nvPr>
            <p:custDataLst>
              <p:tags r:id="rId2"/>
            </p:custDataLst>
          </p:nvPr>
        </p:nvPicPr>
        <p:blipFill rotWithShape="1">
          <a:blip r:embed="rId3">
            <a:extLst>
              <a:ext uri="{28A0092B-C50C-407E-A947-70E740481C1C}">
                <a14:useLocalDpi xmlns:a14="http://schemas.microsoft.com/office/drawing/2010/main" val="0"/>
              </a:ext>
            </a:extLst>
          </a:blip>
          <a:srcRect l="15170" r="15170"/>
          <a:stretch>
            <a:fillRect/>
          </a:stretch>
        </p:blipFill>
        <p:spPr bwMode="auto">
          <a:xfrm>
            <a:off x="4253865" y="4222115"/>
            <a:ext cx="1765300" cy="25342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竖排文字占位符 10"/>
          <p:cNvSpPr>
            <a:spLocks noGrp="1"/>
          </p:cNvSpPr>
          <p:nvPr>
            <p:ph type="body" orient="vert" idx="1"/>
          </p:nvPr>
        </p:nvSpPr>
        <p:spPr>
          <a:xfrm>
            <a:off x="0" y="2063115"/>
            <a:ext cx="5855970" cy="767080"/>
          </a:xfrm>
        </p:spPr>
        <p:txBody>
          <a:bodyPr vert="horz"/>
          <a:lstStyle/>
          <a:p>
            <a:pPr marL="0">
              <a:spcBef>
                <a:spcPts val="0"/>
              </a:spcBef>
              <a:buNone/>
              <a:defRPr/>
            </a:pPr>
            <a:r>
              <a:rPr lang="zh-CN" altLang="en-US" dirty="0" smtClean="0">
                <a:latin typeface="微软雅黑" panose="020B0503020204020204" pitchFamily="34" charset="-122"/>
                <a:ea typeface="微软雅黑" panose="020B0503020204020204" pitchFamily="34" charset="-122"/>
              </a:rPr>
              <a:t>要了解情况，唯一的方法是向社会作调查，调查社会各阶级的生动情况。</a:t>
            </a:r>
            <a:endParaRPr lang="zh-CN" altLang="en-US" dirty="0" smtClean="0">
              <a:latin typeface="微软雅黑" panose="020B0503020204020204" pitchFamily="34" charset="-122"/>
              <a:ea typeface="微软雅黑" panose="020B0503020204020204" pitchFamily="34" charset="-122"/>
            </a:endParaRPr>
          </a:p>
        </p:txBody>
      </p:sp>
      <p:pic>
        <p:nvPicPr>
          <p:cNvPr id="18435" name="Picture 3" descr="C:\Users\chenshirui\Desktop\延安经验图片\《农村调查》194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29" y="3368416"/>
            <a:ext cx="1828800" cy="24447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p:nvSpPr>
        <p:spPr>
          <a:xfrm>
            <a:off x="1643380" y="3011170"/>
            <a:ext cx="4089400" cy="460375"/>
          </a:xfrm>
          <a:prstGeom prst="rect">
            <a:avLst/>
          </a:prstGeom>
        </p:spPr>
        <p:txBody>
          <a:bodyPr wrap="square">
            <a:spAutoFit/>
          </a:bodyPr>
          <a:lstStyle/>
          <a:p>
            <a:pPr eaLnBrk="0" hangingPunct="0">
              <a:defRPr/>
            </a:pPr>
            <a:r>
              <a:rPr lang="zh-CN" altLang="zh-CN" sz="2400" b="1" kern="0" dirty="0">
                <a:latin typeface="Arial" panose="020B0604020202020204"/>
                <a:ea typeface="微软雅黑" panose="020B0503020204020204" pitchFamily="34" charset="-122"/>
              </a:rPr>
              <a:t>没有调查就没有发言权</a:t>
            </a:r>
            <a:endParaRPr lang="zh-CN" altLang="zh-CN" sz="2400" b="1" kern="0" dirty="0">
              <a:latin typeface="Arial" panose="020B0604020202020204"/>
              <a:ea typeface="微软雅黑" panose="020B0503020204020204" pitchFamily="34" charset="-122"/>
            </a:endParaRPr>
          </a:p>
        </p:txBody>
      </p:sp>
      <p:sp>
        <p:nvSpPr>
          <p:cNvPr id="18" name="矩形 17"/>
          <p:cNvSpPr/>
          <p:nvPr/>
        </p:nvSpPr>
        <p:spPr>
          <a:xfrm>
            <a:off x="-112395" y="1484630"/>
            <a:ext cx="5567045" cy="973455"/>
          </a:xfrm>
          <a:prstGeom prst="rect">
            <a:avLst/>
          </a:prstGeom>
        </p:spPr>
        <p:txBody>
          <a:bodyPr>
            <a:noAutofit/>
          </a:bodyPr>
          <a:lstStyle/>
          <a:p>
            <a:pPr algn="ctr" eaLnBrk="0" hangingPunct="0">
              <a:defRPr/>
            </a:pPr>
            <a:r>
              <a:rPr lang="en-US" altLang="zh-CN" sz="3200" b="1" dirty="0">
                <a:ea typeface="微软雅黑" panose="020B0503020204020204" pitchFamily="34" charset="-122"/>
              </a:rPr>
              <a:t>1)</a:t>
            </a:r>
            <a:r>
              <a:rPr lang="zh-CN" altLang="zh-CN" sz="3200" b="1" dirty="0">
                <a:ea typeface="微软雅黑" panose="020B0503020204020204" pitchFamily="34" charset="-122"/>
              </a:rPr>
              <a:t>出版了《农村调查》一书</a:t>
            </a:r>
            <a:endParaRPr lang="zh-CN" altLang="zh-CN" sz="3200" b="1" dirty="0">
              <a:ea typeface="微软雅黑" panose="020B0503020204020204" pitchFamily="34" charset="-122"/>
            </a:endParaRPr>
          </a:p>
        </p:txBody>
      </p:sp>
      <p:sp>
        <p:nvSpPr>
          <p:cNvPr id="18444" name="矩形 15"/>
          <p:cNvSpPr>
            <a:spLocks noChangeArrowheads="1"/>
          </p:cNvSpPr>
          <p:nvPr/>
        </p:nvSpPr>
        <p:spPr bwMode="auto">
          <a:xfrm>
            <a:off x="1602740" y="3438266"/>
            <a:ext cx="609600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r>
              <a:rPr lang="zh-CN" altLang="en-US" sz="2400" dirty="0">
                <a:solidFill>
                  <a:schemeClr val="tx1"/>
                </a:solidFill>
                <a:ea typeface="微软雅黑" panose="020B0503020204020204" pitchFamily="34" charset="-122"/>
              </a:rPr>
              <a:t>调查就像“十月怀胎”，</a:t>
            </a:r>
            <a:endParaRPr lang="zh-CN" altLang="en-US" sz="2400" dirty="0">
              <a:solidFill>
                <a:schemeClr val="tx1"/>
              </a:solidFill>
              <a:ea typeface="微软雅黑" panose="020B0503020204020204" pitchFamily="34" charset="-122"/>
            </a:endParaRPr>
          </a:p>
          <a:p>
            <a:r>
              <a:rPr lang="zh-CN" altLang="en-US" sz="2400" dirty="0">
                <a:solidFill>
                  <a:schemeClr val="tx1"/>
                </a:solidFill>
                <a:ea typeface="微软雅黑" panose="020B0503020204020204" pitchFamily="34" charset="-122"/>
              </a:rPr>
              <a:t>解决问题就像“一朝分娩”</a:t>
            </a:r>
            <a:endParaRPr lang="zh-CN" altLang="en-US" sz="2400" dirty="0">
              <a:solidFill>
                <a:schemeClr val="tx1"/>
              </a:solidFill>
              <a:ea typeface="微软雅黑" panose="020B0503020204020204" pitchFamily="34" charset="-122"/>
            </a:endParaRPr>
          </a:p>
        </p:txBody>
      </p:sp>
      <p:sp>
        <p:nvSpPr>
          <p:cNvPr id="3" name="文本框 2"/>
          <p:cNvSpPr txBox="1"/>
          <p:nvPr/>
        </p:nvSpPr>
        <p:spPr>
          <a:xfrm>
            <a:off x="6096635" y="53975"/>
            <a:ext cx="6192520" cy="1076325"/>
          </a:xfrm>
          <a:prstGeom prst="rect">
            <a:avLst/>
          </a:prstGeom>
          <a:noFill/>
        </p:spPr>
        <p:txBody>
          <a:bodyPr wrap="square" rtlCol="0" anchor="t">
            <a:spAutoFit/>
          </a:bodyPr>
          <a:p>
            <a:r>
              <a:rPr lang="en-US" altLang="zh-CN" sz="3200" b="1" dirty="0">
                <a:ea typeface="微软雅黑" panose="020B0503020204020204" pitchFamily="34" charset="-122"/>
                <a:sym typeface="+mn-ea"/>
              </a:rPr>
              <a:t>2) </a:t>
            </a:r>
            <a:r>
              <a:rPr lang="zh-CN" altLang="en-US" sz="3200" b="1" dirty="0">
                <a:ea typeface="微软雅黑" panose="020B0503020204020204" pitchFamily="34" charset="-122"/>
                <a:sym typeface="+mn-ea"/>
              </a:rPr>
              <a:t>作报告，主张改造全党的学习方法与学习制度</a:t>
            </a:r>
            <a:endParaRPr lang="zh-CN" altLang="en-US" sz="3200" b="1" dirty="0">
              <a:ea typeface="微软雅黑" panose="020B0503020204020204" pitchFamily="34" charset="-122"/>
              <a:sym typeface="+mn-ea"/>
            </a:endParaRPr>
          </a:p>
        </p:txBody>
      </p:sp>
      <p:sp>
        <p:nvSpPr>
          <p:cNvPr id="4" name="文本框 3"/>
          <p:cNvSpPr txBox="1"/>
          <p:nvPr/>
        </p:nvSpPr>
        <p:spPr>
          <a:xfrm>
            <a:off x="5923915" y="1035050"/>
            <a:ext cx="6268720" cy="3233420"/>
          </a:xfrm>
          <a:prstGeom prst="rect">
            <a:avLst/>
          </a:prstGeom>
          <a:noFill/>
        </p:spPr>
        <p:txBody>
          <a:bodyPr wrap="square" rtlCol="0" anchor="t">
            <a:noAutofit/>
          </a:bodyPr>
          <a:p>
            <a:r>
              <a:rPr lang="zh-CN" altLang="en-US" sz="2800" dirty="0">
                <a:latin typeface="微软雅黑" panose="020B0503020204020204" pitchFamily="34" charset="-122"/>
                <a:ea typeface="微软雅黑" panose="020B0503020204020204" pitchFamily="34" charset="-122"/>
                <a:sym typeface="+mn-ea"/>
              </a:rPr>
              <a:t>（一）向全党提出</a:t>
            </a:r>
            <a:r>
              <a:rPr lang="zh-CN" altLang="zh-CN" sz="2800" dirty="0">
                <a:latin typeface="微软雅黑" panose="020B0503020204020204" pitchFamily="34" charset="-122"/>
                <a:ea typeface="微软雅黑" panose="020B0503020204020204" pitchFamily="34" charset="-122"/>
                <a:sym typeface="+mn-ea"/>
              </a:rPr>
              <a:t>系统地周密地研究周围环境</a:t>
            </a:r>
            <a:r>
              <a:rPr lang="zh-CN" altLang="en-US" sz="2800" dirty="0">
                <a:latin typeface="微软雅黑" panose="020B0503020204020204" pitchFamily="34" charset="-122"/>
                <a:ea typeface="微软雅黑" panose="020B0503020204020204" pitchFamily="34" charset="-122"/>
                <a:sym typeface="+mn-ea"/>
              </a:rPr>
              <a:t>的任务。</a:t>
            </a:r>
            <a:endParaRPr lang="zh-CN" altLang="en-US" sz="2800" dirty="0">
              <a:latin typeface="微软雅黑" panose="020B0503020204020204" pitchFamily="34" charset="-122"/>
              <a:ea typeface="微软雅黑" panose="020B0503020204020204" pitchFamily="34" charset="-122"/>
              <a:sym typeface="+mn-ea"/>
            </a:endParaRPr>
          </a:p>
          <a:p>
            <a:r>
              <a:rPr lang="zh-CN" altLang="en-US" sz="2800" dirty="0">
                <a:latin typeface="微软雅黑" panose="020B0503020204020204" pitchFamily="34" charset="-122"/>
                <a:ea typeface="微软雅黑" panose="020B0503020204020204" pitchFamily="34" charset="-122"/>
                <a:sym typeface="+mn-ea"/>
              </a:rPr>
              <a:t>（二）对于近百年的中国史，应聚集人材，分工合作地去做，克服无组织的状态。</a:t>
            </a:r>
            <a:endParaRPr lang="zh-CN" altLang="en-US" sz="2800" dirty="0">
              <a:latin typeface="微软雅黑" panose="020B0503020204020204" pitchFamily="34" charset="-122"/>
              <a:ea typeface="微软雅黑" panose="020B0503020204020204" pitchFamily="34" charset="-122"/>
              <a:sym typeface="+mn-ea"/>
            </a:endParaRPr>
          </a:p>
          <a:p>
            <a:pPr>
              <a:defRPr/>
            </a:pPr>
            <a:r>
              <a:rPr lang="zh-CN" altLang="en-US" sz="2800" dirty="0">
                <a:latin typeface="微软雅黑" panose="020B0503020204020204" pitchFamily="34" charset="-122"/>
                <a:ea typeface="微软雅黑" panose="020B0503020204020204" pitchFamily="34" charset="-122"/>
                <a:sym typeface="+mn-ea"/>
              </a:rPr>
              <a:t>（三）对于在职干部的教育和干部学校的教育，</a:t>
            </a:r>
            <a:r>
              <a:rPr lang="zh-CN" altLang="zh-CN" sz="2800" dirty="0">
                <a:latin typeface="微软雅黑" panose="020B0503020204020204" pitchFamily="34" charset="-122"/>
                <a:ea typeface="微软雅黑" panose="020B0503020204020204" pitchFamily="34" charset="-122"/>
                <a:sym typeface="+mn-ea"/>
              </a:rPr>
              <a:t>应确立以研究中国实际问题为中心，以马克思列宁主义基本原则为指导的方针，废除静止地孤立地研究马克思列宁主义的方法。</a:t>
            </a:r>
            <a:endParaRPr lang="zh-CN" altLang="zh-CN" sz="2800" dirty="0">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6096000" y="5410200"/>
            <a:ext cx="6096000" cy="645160"/>
          </a:xfrm>
          <a:prstGeom prst="rect">
            <a:avLst/>
          </a:prstGeom>
          <a:noFill/>
        </p:spPr>
        <p:txBody>
          <a:bodyPr wrap="square" rtlCol="0" anchor="t">
            <a:spAutoFit/>
          </a:bodyPr>
          <a:p>
            <a:pPr algn="l" eaLnBrk="1" hangingPunct="1">
              <a:defRPr/>
            </a:pPr>
            <a:r>
              <a:rPr lang="zh-CN" altLang="en-US" sz="3600" b="1" u="sng" dirty="0" smtClean="0">
                <a:latin typeface="微软雅黑" panose="020B0503020204020204" pitchFamily="34" charset="-122"/>
                <a:ea typeface="微软雅黑" panose="020B0503020204020204" pitchFamily="34" charset="-122"/>
                <a:sym typeface="+mn-ea"/>
              </a:rPr>
              <a:t>要实事求是，有的放矢</a:t>
            </a:r>
            <a:endParaRPr lang="zh-CN" altLang="en-US" sz="3600" b="1" u="sng" dirty="0" smtClean="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00" y="323"/>
            <a:ext cx="12192000" cy="6857354"/>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83907" t="16353" r="4506" b="67961"/>
          <a:stretch>
            <a:fillRect/>
          </a:stretch>
        </p:blipFill>
        <p:spPr>
          <a:xfrm>
            <a:off x="9492476" y="2358395"/>
            <a:ext cx="1165412" cy="788894"/>
          </a:xfrm>
          <a:prstGeom prst="rect">
            <a:avLst/>
          </a:prstGeom>
        </p:spPr>
      </p:pic>
      <p:sp>
        <p:nvSpPr>
          <p:cNvPr id="12" name="文本框 11"/>
          <p:cNvSpPr txBox="1"/>
          <p:nvPr/>
        </p:nvSpPr>
        <p:spPr>
          <a:xfrm>
            <a:off x="5148002" y="2010928"/>
            <a:ext cx="3535680" cy="1106805"/>
          </a:xfrm>
          <a:prstGeom prst="rect">
            <a:avLst/>
          </a:prstGeom>
          <a:noFill/>
        </p:spPr>
        <p:txBody>
          <a:bodyPr wrap="none" rtlCol="0">
            <a:spAutoFit/>
          </a:bodyPr>
          <a:lstStyle/>
          <a:p>
            <a:r>
              <a:rPr lang="zh-CN" altLang="en-US" sz="6600" b="1" dirty="0" smtClean="0">
                <a:ea typeface="微软雅黑" panose="020B0503020204020204" pitchFamily="34" charset="-122"/>
              </a:rPr>
              <a:t>整风成效</a:t>
            </a:r>
            <a:endParaRPr lang="zh-CN" altLang="en-US" sz="6600" b="1" dirty="0" smtClean="0">
              <a:solidFill>
                <a:srgbClr val="C00000"/>
              </a:solidFill>
              <a:ea typeface="微软雅黑" panose="020B0503020204020204" pitchFamily="34" charset="-122"/>
            </a:endParaRPr>
          </a:p>
        </p:txBody>
      </p:sp>
      <p:sp>
        <p:nvSpPr>
          <p:cNvPr id="2" name="文本框 1"/>
          <p:cNvSpPr txBox="1"/>
          <p:nvPr/>
        </p:nvSpPr>
        <p:spPr>
          <a:xfrm>
            <a:off x="2378449" y="1589224"/>
            <a:ext cx="3139538" cy="2646878"/>
          </a:xfrm>
          <a:prstGeom prst="rect">
            <a:avLst/>
          </a:prstGeom>
          <a:noFill/>
        </p:spPr>
        <p:txBody>
          <a:bodyPr wrap="square" rtlCol="0">
            <a:spAutoFit/>
          </a:bodyPr>
          <a:lstStyle/>
          <a:p>
            <a:r>
              <a:rPr lang="en-US" altLang="zh-CN" sz="16600" b="1" dirty="0" smtClean="0">
                <a:solidFill>
                  <a:srgbClr val="C00000"/>
                </a:solidFill>
                <a:latin typeface="微软雅黑" panose="020B0503020204020204" pitchFamily="34" charset="-122"/>
                <a:ea typeface="微软雅黑" panose="020B0503020204020204" pitchFamily="34" charset="-122"/>
              </a:rPr>
              <a:t>03</a:t>
            </a:r>
            <a:endParaRPr lang="zh-CN" altLang="en-US" sz="166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2533" name="Picture 5" descr="C:\Users\chenshirui\Desktop\延安经验图片\新民主主义论.jpg"/>
          <p:cNvPicPr>
            <a:picLocks noChangeAspect="1" noChangeArrowheads="1"/>
          </p:cNvPicPr>
          <p:nvPr>
            <p:custDataLst>
              <p:tags r:id="rId2"/>
            </p:custDataLst>
          </p:nvPr>
        </p:nvPicPr>
        <p:blipFill>
          <a:blip r:embed="rId3">
            <a:extLst>
              <a:ext uri="{28A0092B-C50C-407E-A947-70E740481C1C}">
                <a14:useLocalDpi xmlns:a14="http://schemas.microsoft.com/office/drawing/2010/main" val="0"/>
              </a:ext>
            </a:extLst>
          </a:blip>
          <a:srcRect/>
          <a:stretch>
            <a:fillRect/>
          </a:stretch>
        </p:blipFill>
        <p:spPr bwMode="auto">
          <a:xfrm>
            <a:off x="10635615" y="3687445"/>
            <a:ext cx="1410335" cy="18992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0" name="标题 1"/>
          <p:cNvSpPr>
            <a:spLocks noGrp="1"/>
          </p:cNvSpPr>
          <p:nvPr>
            <p:ph type="title"/>
          </p:nvPr>
        </p:nvSpPr>
        <p:spPr>
          <a:xfrm>
            <a:off x="5017135" y="78422"/>
            <a:ext cx="2738718" cy="698501"/>
          </a:xfrm>
        </p:spPr>
        <p:txBody>
          <a:bodyPr/>
          <a:lstStyle/>
          <a:p>
            <a:pPr eaLnBrk="1" hangingPunct="1"/>
            <a:r>
              <a:rPr lang="zh-CN" altLang="zh-CN" sz="4800" b="1" dirty="0" smtClean="0">
                <a:ea typeface="微软雅黑" panose="020B0503020204020204" pitchFamily="34" charset="-122"/>
              </a:rPr>
              <a:t>整风成效</a:t>
            </a:r>
            <a:endParaRPr lang="zh-CN" altLang="zh-CN" sz="4800" b="1" dirty="0" smtClean="0">
              <a:ea typeface="微软雅黑" panose="020B0503020204020204" pitchFamily="34" charset="-122"/>
            </a:endParaRPr>
          </a:p>
        </p:txBody>
      </p:sp>
      <p:sp>
        <p:nvSpPr>
          <p:cNvPr id="4" name="矩形 3"/>
          <p:cNvSpPr/>
          <p:nvPr/>
        </p:nvSpPr>
        <p:spPr>
          <a:xfrm>
            <a:off x="163195" y="1443355"/>
            <a:ext cx="4962525" cy="1300480"/>
          </a:xfrm>
          <a:prstGeom prst="rect">
            <a:avLst/>
          </a:prstGeom>
        </p:spPr>
        <p:txBody>
          <a:bodyPr>
            <a:noAutofit/>
          </a:bodyPr>
          <a:lstStyle/>
          <a:p>
            <a:pPr marL="342900" indent="-342900">
              <a:spcBef>
                <a:spcPct val="20000"/>
              </a:spcBef>
              <a:defRPr/>
            </a:pPr>
            <a:r>
              <a:rPr lang="en-US" altLang="zh-CN" sz="2800" b="1" kern="0" dirty="0">
                <a:latin typeface="Arial" panose="020B0604020202020204"/>
                <a:ea typeface="微软雅黑" panose="020B0503020204020204" pitchFamily="34" charset="-122"/>
              </a:rPr>
              <a:t>1. </a:t>
            </a:r>
            <a:r>
              <a:rPr lang="zh-CN" altLang="zh-CN" sz="2800" b="1" kern="0" dirty="0">
                <a:latin typeface="Arial" panose="020B0604020202020204"/>
                <a:ea typeface="微软雅黑" panose="020B0503020204020204" pitchFamily="34" charset="-122"/>
              </a:rPr>
              <a:t>解决了思想路线问题</a:t>
            </a:r>
            <a:endParaRPr lang="zh-CN" altLang="zh-CN" sz="2800" b="1" kern="0" dirty="0">
              <a:latin typeface="Arial" panose="020B0604020202020204"/>
              <a:ea typeface="微软雅黑" panose="020B0503020204020204" pitchFamily="34" charset="-122"/>
            </a:endParaRPr>
          </a:p>
        </p:txBody>
      </p:sp>
      <p:sp>
        <p:nvSpPr>
          <p:cNvPr id="5" name="矩形 4"/>
          <p:cNvSpPr/>
          <p:nvPr/>
        </p:nvSpPr>
        <p:spPr>
          <a:xfrm>
            <a:off x="163195" y="1833880"/>
            <a:ext cx="9505315" cy="964565"/>
          </a:xfrm>
          <a:prstGeom prst="rect">
            <a:avLst/>
          </a:prstGeom>
        </p:spPr>
        <p:txBody>
          <a:bodyPr>
            <a:noAutofit/>
          </a:bodyPr>
          <a:lstStyle/>
          <a:p>
            <a:pPr marL="342900" indent="-342900">
              <a:spcBef>
                <a:spcPct val="20000"/>
              </a:spcBef>
              <a:defRPr/>
            </a:pPr>
            <a:r>
              <a:rPr lang="en-US" altLang="zh-CN" sz="2000" kern="0" dirty="0">
                <a:latin typeface="Arial" panose="020B0604020202020204"/>
                <a:ea typeface="微软雅黑" panose="020B0503020204020204" pitchFamily="34" charset="-122"/>
              </a:rPr>
              <a:t> </a:t>
            </a:r>
            <a:r>
              <a:rPr lang="zh-CN" altLang="en-US" sz="2400" kern="0" dirty="0">
                <a:latin typeface="微软雅黑" panose="020B0503020204020204" pitchFamily="34" charset="-122"/>
                <a:ea typeface="微软雅黑" panose="020B0503020204020204" pitchFamily="34" charset="-122"/>
              </a:rPr>
              <a:t>整风运动最主要的任务是</a:t>
            </a:r>
            <a:r>
              <a:rPr lang="zh-CN" altLang="en-US" sz="2400" b="1" kern="0" dirty="0">
                <a:latin typeface="微软雅黑" panose="020B0503020204020204" pitchFamily="34" charset="-122"/>
                <a:ea typeface="微软雅黑" panose="020B0503020204020204" pitchFamily="34" charset="-122"/>
              </a:rPr>
              <a:t>反对主观主义</a:t>
            </a:r>
            <a:r>
              <a:rPr lang="zh-CN" altLang="en-US" sz="2400" kern="0" dirty="0">
                <a:latin typeface="微软雅黑" panose="020B0503020204020204" pitchFamily="34" charset="-122"/>
                <a:ea typeface="微软雅黑" panose="020B0503020204020204" pitchFamily="34" charset="-122"/>
              </a:rPr>
              <a:t>，倡导</a:t>
            </a:r>
            <a:r>
              <a:rPr lang="zh-CN" altLang="en-US" sz="2400" b="1" kern="0" dirty="0">
                <a:latin typeface="微软雅黑" panose="020B0503020204020204" pitchFamily="34" charset="-122"/>
                <a:ea typeface="微软雅黑" panose="020B0503020204020204" pitchFamily="34" charset="-122"/>
              </a:rPr>
              <a:t>实事求是</a:t>
            </a:r>
            <a:r>
              <a:rPr lang="zh-CN" altLang="en-US" sz="2400" kern="0" dirty="0">
                <a:latin typeface="微软雅黑" panose="020B0503020204020204" pitchFamily="34" charset="-122"/>
                <a:ea typeface="微软雅黑" panose="020B0503020204020204" pitchFamily="34" charset="-122"/>
              </a:rPr>
              <a:t>的思想方法</a:t>
            </a:r>
            <a:endParaRPr lang="zh-CN" altLang="en-US" sz="2400" kern="0" dirty="0">
              <a:latin typeface="微软雅黑" panose="020B0503020204020204" pitchFamily="34" charset="-122"/>
              <a:ea typeface="微软雅黑" panose="020B0503020204020204" pitchFamily="34" charset="-122"/>
            </a:endParaRPr>
          </a:p>
        </p:txBody>
      </p:sp>
      <p:pic>
        <p:nvPicPr>
          <p:cNvPr id="20488" name="Picture 6"/>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951720" y="125730"/>
            <a:ext cx="2180590" cy="128460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3" name="文本框 2"/>
          <p:cNvSpPr txBox="1"/>
          <p:nvPr/>
        </p:nvSpPr>
        <p:spPr>
          <a:xfrm>
            <a:off x="163195" y="2249170"/>
            <a:ext cx="6096000" cy="521970"/>
          </a:xfrm>
          <a:prstGeom prst="rect">
            <a:avLst/>
          </a:prstGeom>
          <a:noFill/>
        </p:spPr>
        <p:txBody>
          <a:bodyPr wrap="square" rtlCol="0" anchor="t">
            <a:spAutoFit/>
          </a:bodyPr>
          <a:p>
            <a:pPr marL="342900" indent="-342900">
              <a:spcBef>
                <a:spcPct val="20000"/>
              </a:spcBef>
              <a:defRPr/>
            </a:pPr>
            <a:r>
              <a:rPr lang="zh-CN" altLang="zh-CN" sz="2800" b="1" kern="0" dirty="0">
                <a:latin typeface="Arial" panose="020B0604020202020204"/>
                <a:ea typeface="微软雅黑" panose="020B0503020204020204" pitchFamily="34" charset="-122"/>
                <a:sym typeface="+mn-ea"/>
              </a:rPr>
              <a:t>2.  解决了根本立场问题</a:t>
            </a:r>
            <a:endParaRPr lang="zh-CN" altLang="zh-CN" sz="2800" b="1" kern="0" dirty="0">
              <a:latin typeface="Arial" panose="020B0604020202020204"/>
              <a:ea typeface="微软雅黑" panose="020B0503020204020204" pitchFamily="34" charset="-122"/>
              <a:sym typeface="+mn-ea"/>
            </a:endParaRPr>
          </a:p>
        </p:txBody>
      </p:sp>
      <p:sp>
        <p:nvSpPr>
          <p:cNvPr id="9" name="文本框 8"/>
          <p:cNvSpPr txBox="1"/>
          <p:nvPr/>
        </p:nvSpPr>
        <p:spPr>
          <a:xfrm>
            <a:off x="163195" y="2651125"/>
            <a:ext cx="11969115" cy="1383665"/>
          </a:xfrm>
          <a:prstGeom prst="rect">
            <a:avLst/>
          </a:prstGeom>
          <a:noFill/>
        </p:spPr>
        <p:txBody>
          <a:bodyPr wrap="square" rtlCol="0" anchor="t">
            <a:spAutoFit/>
          </a:bodyPr>
          <a:p>
            <a:pPr marL="0">
              <a:spcBef>
                <a:spcPts val="0"/>
              </a:spcBef>
              <a:buNone/>
              <a:defRPr/>
            </a:pPr>
            <a:r>
              <a:rPr lang="zh-CN" altLang="zh-CN" sz="2000" dirty="0" smtClean="0">
                <a:latin typeface="微软雅黑" panose="020B0503020204020204" pitchFamily="34" charset="-122"/>
                <a:ea typeface="微软雅黑" panose="020B0503020204020204" pitchFamily="34" charset="-122"/>
                <a:sym typeface="+mn-ea"/>
              </a:rPr>
              <a:t>美国记者斯蒂尔</a:t>
            </a:r>
            <a:r>
              <a:rPr lang="en-US" altLang="zh-CN" sz="2000" dirty="0" smtClean="0">
                <a:latin typeface="微软雅黑" panose="020B0503020204020204" pitchFamily="34" charset="-122"/>
                <a:ea typeface="微软雅黑" panose="020B0503020204020204" pitchFamily="34" charset="-122"/>
                <a:sym typeface="+mn-ea"/>
              </a:rPr>
              <a:t>: </a:t>
            </a:r>
            <a:r>
              <a:rPr lang="zh-CN" altLang="en-US" sz="2000" dirty="0" smtClean="0">
                <a:latin typeface="微软雅黑" panose="020B0503020204020204" pitchFamily="34" charset="-122"/>
                <a:ea typeface="微软雅黑" panose="020B0503020204020204" pitchFamily="34" charset="-122"/>
                <a:sym typeface="+mn-ea"/>
              </a:rPr>
              <a:t>有三件事使我感动而且深刻起来。第一件是我体味到共产党常常说的 ‘</a:t>
            </a:r>
            <a:r>
              <a:rPr lang="zh-CN" altLang="en-US" sz="2400" b="1" dirty="0" smtClean="0">
                <a:latin typeface="微软雅黑" panose="020B0503020204020204" pitchFamily="34" charset="-122"/>
                <a:ea typeface="微软雅黑" panose="020B0503020204020204" pitchFamily="34" charset="-122"/>
                <a:sym typeface="+mn-ea"/>
              </a:rPr>
              <a:t>为人民服务</a:t>
            </a:r>
            <a:r>
              <a:rPr lang="zh-CN" altLang="en-US" sz="2000" dirty="0" smtClean="0">
                <a:latin typeface="微软雅黑" panose="020B0503020204020204" pitchFamily="34" charset="-122"/>
                <a:ea typeface="微软雅黑" panose="020B0503020204020204" pitchFamily="34" charset="-122"/>
                <a:sym typeface="+mn-ea"/>
              </a:rPr>
              <a:t>’，在延安所亲见的各种具体事实，我认为是货真价实的。”“不到延安实在不能深触到中国问题的内脏，到了延安使我对中国问题的认识深化了。”“真的，我要在延安住上十天，那我一定也将变成一个共产主义者！”</a:t>
            </a:r>
            <a:endParaRPr lang="zh-CN" altLang="en-US" sz="2000" dirty="0" smtClean="0">
              <a:latin typeface="微软雅黑" panose="020B0503020204020204" pitchFamily="34" charset="-122"/>
              <a:ea typeface="微软雅黑" panose="020B0503020204020204" pitchFamily="34" charset="-122"/>
              <a:sym typeface="+mn-ea"/>
            </a:endParaRPr>
          </a:p>
        </p:txBody>
      </p:sp>
      <p:sp>
        <p:nvSpPr>
          <p:cNvPr id="10" name="文本框 9"/>
          <p:cNvSpPr txBox="1"/>
          <p:nvPr/>
        </p:nvSpPr>
        <p:spPr>
          <a:xfrm>
            <a:off x="9611995" y="1616075"/>
            <a:ext cx="2769235" cy="965835"/>
          </a:xfrm>
          <a:prstGeom prst="rect">
            <a:avLst/>
          </a:prstGeom>
          <a:noFill/>
        </p:spPr>
        <p:txBody>
          <a:bodyPr wrap="square" rtlCol="0" anchor="t">
            <a:noAutofit/>
            <a:scene3d>
              <a:camera prst="orthographicFront"/>
              <a:lightRig rig="threePt" dir="t"/>
            </a:scene3d>
          </a:bodyPr>
          <a:p>
            <a:pPr eaLnBrk="1" hangingPunct="1">
              <a:spcBef>
                <a:spcPct val="20000"/>
              </a:spcBef>
            </a:pPr>
            <a:r>
              <a:rPr lang="zh-CN" altLang="zh-CN" sz="2400" i="1" dirty="0">
                <a:ln w="22225">
                  <a:solidFill>
                    <a:schemeClr val="accent2"/>
                  </a:solidFill>
                  <a:prstDash val="solid"/>
                </a:ln>
                <a:solidFill>
                  <a:schemeClr val="accent2">
                    <a:lumMod val="40000"/>
                    <a:lumOff val="60000"/>
                  </a:schemeClr>
                </a:solidFill>
                <a:effectLst/>
                <a:latin typeface="微软雅黑" panose="020B0503020204020204" pitchFamily="34" charset="-122"/>
                <a:ea typeface="微软雅黑" panose="020B0503020204020204" pitchFamily="34" charset="-122"/>
                <a:sym typeface="+mn-ea"/>
              </a:rPr>
              <a:t>横眉冷对千夫指，</a:t>
            </a:r>
            <a:endParaRPr lang="en-US" altLang="zh-CN" sz="2400" i="1" dirty="0">
              <a:ln w="22225">
                <a:solidFill>
                  <a:schemeClr val="accent2"/>
                </a:solidFill>
                <a:prstDash val="solid"/>
              </a:ln>
              <a:solidFill>
                <a:schemeClr val="accent2">
                  <a:lumMod val="40000"/>
                  <a:lumOff val="60000"/>
                </a:schemeClr>
              </a:solidFill>
              <a:effectLst/>
              <a:latin typeface="微软雅黑" panose="020B0503020204020204" pitchFamily="34" charset="-122"/>
              <a:ea typeface="微软雅黑" panose="020B0503020204020204" pitchFamily="34" charset="-122"/>
            </a:endParaRPr>
          </a:p>
          <a:p>
            <a:pPr eaLnBrk="1" hangingPunct="1">
              <a:spcBef>
                <a:spcPct val="20000"/>
              </a:spcBef>
            </a:pPr>
            <a:r>
              <a:rPr lang="en-US" altLang="zh-CN" sz="2400" i="1" dirty="0">
                <a:ln w="22225">
                  <a:solidFill>
                    <a:schemeClr val="accent2"/>
                  </a:solidFill>
                  <a:prstDash val="solid"/>
                </a:ln>
                <a:solidFill>
                  <a:schemeClr val="accent2">
                    <a:lumMod val="40000"/>
                    <a:lumOff val="60000"/>
                  </a:schemeClr>
                </a:solidFill>
                <a:effectLst/>
                <a:latin typeface="微软雅黑" panose="020B0503020204020204" pitchFamily="34" charset="-122"/>
                <a:ea typeface="微软雅黑" panose="020B0503020204020204" pitchFamily="34" charset="-122"/>
                <a:sym typeface="+mn-ea"/>
              </a:rPr>
              <a:t> </a:t>
            </a:r>
            <a:r>
              <a:rPr lang="zh-CN" altLang="zh-CN" sz="2400" i="1" dirty="0">
                <a:ln w="22225">
                  <a:solidFill>
                    <a:schemeClr val="accent2"/>
                  </a:solidFill>
                  <a:prstDash val="solid"/>
                </a:ln>
                <a:solidFill>
                  <a:schemeClr val="accent2">
                    <a:lumMod val="40000"/>
                    <a:lumOff val="60000"/>
                  </a:schemeClr>
                </a:solidFill>
                <a:effectLst/>
                <a:latin typeface="微软雅黑" panose="020B0503020204020204" pitchFamily="34" charset="-122"/>
                <a:ea typeface="微软雅黑" panose="020B0503020204020204" pitchFamily="34" charset="-122"/>
                <a:sym typeface="+mn-ea"/>
              </a:rPr>
              <a:t>俯首甘为孺子牛</a:t>
            </a:r>
            <a:endParaRPr lang="zh-CN" altLang="zh-CN" sz="2400" i="1" dirty="0">
              <a:ln w="22225">
                <a:solidFill>
                  <a:schemeClr val="accent2"/>
                </a:solidFill>
                <a:prstDash val="solid"/>
              </a:ln>
              <a:solidFill>
                <a:schemeClr val="accent2">
                  <a:lumMod val="40000"/>
                  <a:lumOff val="60000"/>
                </a:schemeClr>
              </a:solidFill>
              <a:effectLst/>
              <a:latin typeface="微软雅黑" panose="020B0503020204020204" pitchFamily="34" charset="-122"/>
              <a:ea typeface="微软雅黑" panose="020B0503020204020204" pitchFamily="34" charset="-122"/>
              <a:sym typeface="+mn-ea"/>
            </a:endParaRPr>
          </a:p>
        </p:txBody>
      </p:sp>
      <p:sp>
        <p:nvSpPr>
          <p:cNvPr id="11" name="文本框 10"/>
          <p:cNvSpPr txBox="1"/>
          <p:nvPr/>
        </p:nvSpPr>
        <p:spPr>
          <a:xfrm>
            <a:off x="314325" y="3855085"/>
            <a:ext cx="6096000" cy="521970"/>
          </a:xfrm>
          <a:prstGeom prst="rect">
            <a:avLst/>
          </a:prstGeom>
          <a:noFill/>
        </p:spPr>
        <p:txBody>
          <a:bodyPr wrap="square" rtlCol="0" anchor="t">
            <a:spAutoFit/>
          </a:bodyPr>
          <a:p>
            <a:pPr marL="342900" indent="-342900">
              <a:spcBef>
                <a:spcPct val="20000"/>
              </a:spcBef>
              <a:defRPr/>
            </a:pPr>
            <a:r>
              <a:rPr lang="zh-CN" altLang="zh-CN" sz="2800" b="1" kern="0" dirty="0">
                <a:latin typeface="Arial" panose="020B0604020202020204"/>
                <a:ea typeface="微软雅黑" panose="020B0503020204020204" pitchFamily="34" charset="-122"/>
                <a:sym typeface="+mn-ea"/>
              </a:rPr>
              <a:t>3. 解决了目标方向问题</a:t>
            </a:r>
            <a:endParaRPr lang="zh-CN" altLang="zh-CN" sz="4000" b="1" kern="0" dirty="0">
              <a:latin typeface="Arial" panose="020B0604020202020204"/>
              <a:ea typeface="微软雅黑" panose="020B0503020204020204" pitchFamily="34" charset="-122"/>
              <a:sym typeface="+mn-ea"/>
            </a:endParaRPr>
          </a:p>
        </p:txBody>
      </p:sp>
      <p:sp>
        <p:nvSpPr>
          <p:cNvPr id="12" name="文本框 11"/>
          <p:cNvSpPr txBox="1"/>
          <p:nvPr/>
        </p:nvSpPr>
        <p:spPr>
          <a:xfrm>
            <a:off x="314325" y="4243070"/>
            <a:ext cx="11877675" cy="1076325"/>
          </a:xfrm>
          <a:prstGeom prst="rect">
            <a:avLst/>
          </a:prstGeom>
          <a:noFill/>
        </p:spPr>
        <p:txBody>
          <a:bodyPr wrap="square" rtlCol="0" anchor="t">
            <a:spAutoFit/>
          </a:bodyPr>
          <a:p>
            <a:pPr eaLnBrk="1" hangingPunct="1">
              <a:buFont typeface="Arial" panose="020B0604020202020204" pitchFamily="34" charset="0"/>
              <a:buNone/>
              <a:defRPr/>
            </a:pPr>
            <a:r>
              <a:rPr lang="en-US" altLang="zh-CN" sz="2000" dirty="0" smtClean="0">
                <a:latin typeface="微软雅黑" panose="020B0503020204020204" pitchFamily="34" charset="-122"/>
                <a:ea typeface="微软雅黑" panose="020B0503020204020204" pitchFamily="34" charset="-122"/>
                <a:sym typeface="+mn-ea"/>
              </a:rPr>
              <a:t>    </a:t>
            </a:r>
            <a:r>
              <a:rPr lang="zh-CN" altLang="en-US" sz="2000" dirty="0" smtClean="0">
                <a:latin typeface="微软雅黑" panose="020B0503020204020204" pitchFamily="34" charset="-122"/>
                <a:ea typeface="微软雅黑" panose="020B0503020204020204" pitchFamily="34" charset="-122"/>
                <a:sym typeface="+mn-ea"/>
              </a:rPr>
              <a:t>国民党的思想攻势， </a:t>
            </a:r>
            <a:r>
              <a:rPr lang="zh-CN" altLang="zh-CN" sz="2000" dirty="0" smtClean="0">
                <a:latin typeface="微软雅黑" panose="020B0503020204020204" pitchFamily="34" charset="-122"/>
                <a:ea typeface="微软雅黑" panose="020B0503020204020204" pitchFamily="34" charset="-122"/>
                <a:sym typeface="+mn-ea"/>
              </a:rPr>
              <a:t>中国向何处去的问题</a:t>
            </a:r>
            <a:endParaRPr lang="en-US" altLang="zh-CN" sz="2000" dirty="0" smtClean="0">
              <a:latin typeface="微软雅黑" panose="020B0503020204020204" pitchFamily="34" charset="-122"/>
              <a:ea typeface="微软雅黑" panose="020B0503020204020204" pitchFamily="34" charset="-122"/>
            </a:endParaRPr>
          </a:p>
          <a:p>
            <a:pPr eaLnBrk="1" hangingPunct="1">
              <a:buFont typeface="Arial" panose="020B0604020202020204" pitchFamily="34" charset="0"/>
              <a:buChar char="•"/>
              <a:defRPr/>
            </a:pPr>
            <a:r>
              <a:rPr lang="en-US" altLang="zh-CN" sz="2400" dirty="0" smtClean="0">
                <a:latin typeface="微软雅黑" panose="020B0503020204020204" pitchFamily="34" charset="-122"/>
                <a:ea typeface="微软雅黑" panose="020B0503020204020204" pitchFamily="34" charset="-122"/>
                <a:sym typeface="+mn-ea"/>
              </a:rPr>
              <a:t>《</a:t>
            </a:r>
            <a:r>
              <a:rPr lang="zh-CN" altLang="en-US" sz="2400" dirty="0" smtClean="0">
                <a:latin typeface="微软雅黑" panose="020B0503020204020204" pitchFamily="34" charset="-122"/>
                <a:ea typeface="微软雅黑" panose="020B0503020204020204" pitchFamily="34" charset="-122"/>
                <a:sym typeface="+mn-ea"/>
              </a:rPr>
              <a:t>新民主主义论</a:t>
            </a:r>
            <a:r>
              <a:rPr lang="en-US" altLang="zh-CN" sz="2400" dirty="0" smtClean="0">
                <a:latin typeface="微软雅黑" panose="020B0503020204020204" pitchFamily="34" charset="-122"/>
                <a:ea typeface="微软雅黑" panose="020B0503020204020204" pitchFamily="34" charset="-122"/>
                <a:sym typeface="+mn-ea"/>
              </a:rPr>
              <a:t>》</a:t>
            </a:r>
            <a:r>
              <a:rPr lang="zh-CN" altLang="en-US" sz="2000" dirty="0" smtClean="0">
                <a:latin typeface="微软雅黑" panose="020B0503020204020204" pitchFamily="34" charset="-122"/>
                <a:ea typeface="微软雅黑" panose="020B0503020204020204" pitchFamily="34" charset="-122"/>
                <a:sym typeface="+mn-ea"/>
              </a:rPr>
              <a:t>对于党要建设什么样的新国家勾画出了一个清晰完整 的轮廓，阐明了</a:t>
            </a:r>
            <a:endParaRPr lang="zh-CN" altLang="en-US" sz="2000" dirty="0" smtClean="0">
              <a:latin typeface="微软雅黑" panose="020B0503020204020204" pitchFamily="34" charset="-122"/>
              <a:ea typeface="微软雅黑" panose="020B0503020204020204" pitchFamily="34" charset="-122"/>
              <a:sym typeface="+mn-ea"/>
            </a:endParaRPr>
          </a:p>
          <a:p>
            <a:pPr indent="0" eaLnBrk="1" hangingPunct="1">
              <a:buFont typeface="Arial" panose="020B0604020202020204" pitchFamily="34" charset="0"/>
              <a:buNone/>
              <a:defRPr/>
            </a:pPr>
            <a:r>
              <a:rPr lang="zh-CN" altLang="en-US" sz="2000" dirty="0" smtClean="0">
                <a:latin typeface="微软雅黑" panose="020B0503020204020204" pitchFamily="34" charset="-122"/>
                <a:ea typeface="微软雅黑" panose="020B0503020204020204" pitchFamily="34" charset="-122"/>
                <a:sym typeface="+mn-ea"/>
              </a:rPr>
              <a:t>切实可行的目标方向。</a:t>
            </a:r>
            <a:endParaRPr lang="en-US" altLang="zh-CN" sz="2000" dirty="0" smtClean="0">
              <a:latin typeface="微软雅黑" panose="020B0503020204020204" pitchFamily="34" charset="-122"/>
              <a:ea typeface="微软雅黑" panose="020B0503020204020204" pitchFamily="34" charset="-122"/>
            </a:endParaRPr>
          </a:p>
        </p:txBody>
      </p:sp>
      <p:sp>
        <p:nvSpPr>
          <p:cNvPr id="13" name="文本框 12"/>
          <p:cNvSpPr txBox="1"/>
          <p:nvPr/>
        </p:nvSpPr>
        <p:spPr>
          <a:xfrm>
            <a:off x="314325" y="5177790"/>
            <a:ext cx="6096000" cy="521970"/>
          </a:xfrm>
          <a:prstGeom prst="rect">
            <a:avLst/>
          </a:prstGeom>
          <a:noFill/>
        </p:spPr>
        <p:txBody>
          <a:bodyPr wrap="square" rtlCol="0" anchor="t">
            <a:spAutoFit/>
          </a:bodyPr>
          <a:p>
            <a:pPr marL="342900" indent="-342900" algn="l">
              <a:spcBef>
                <a:spcPct val="20000"/>
              </a:spcBef>
              <a:buClrTx/>
              <a:buSzTx/>
              <a:buFontTx/>
              <a:defRPr/>
            </a:pPr>
            <a:r>
              <a:rPr lang="zh-CN" altLang="zh-CN" sz="2800" b="1" kern="0" dirty="0">
                <a:latin typeface="Arial" panose="020B0604020202020204"/>
                <a:ea typeface="微软雅黑" panose="020B0503020204020204" pitchFamily="34" charset="-122"/>
                <a:sym typeface="+mn-ea"/>
              </a:rPr>
              <a:t>4.  解决了党的作风问题</a:t>
            </a:r>
            <a:endParaRPr lang="zh-CN" altLang="zh-CN" sz="2800" b="1" kern="0" dirty="0">
              <a:latin typeface="Arial" panose="020B0604020202020204"/>
              <a:ea typeface="微软雅黑" panose="020B0503020204020204" pitchFamily="34" charset="-122"/>
              <a:sym typeface="+mn-ea"/>
            </a:endParaRPr>
          </a:p>
        </p:txBody>
      </p:sp>
      <p:sp>
        <p:nvSpPr>
          <p:cNvPr id="14" name="文本框 13"/>
          <p:cNvSpPr txBox="1"/>
          <p:nvPr/>
        </p:nvSpPr>
        <p:spPr>
          <a:xfrm>
            <a:off x="314325" y="5527675"/>
            <a:ext cx="11002010" cy="1383665"/>
          </a:xfrm>
          <a:prstGeom prst="rect">
            <a:avLst/>
          </a:prstGeom>
          <a:noFill/>
        </p:spPr>
        <p:txBody>
          <a:bodyPr wrap="square" rtlCol="0" anchor="t">
            <a:spAutoFit/>
          </a:bodyPr>
          <a:p>
            <a:pPr indent="-342900">
              <a:defRPr/>
            </a:pPr>
            <a:r>
              <a:rPr lang="en-US" altLang="zh-CN" sz="2000" dirty="0">
                <a:latin typeface="微软雅黑" panose="020B0503020204020204" pitchFamily="34" charset="-122"/>
                <a:ea typeface="微软雅黑" panose="020B0503020204020204" pitchFamily="34" charset="-122"/>
                <a:sym typeface="+mn-ea"/>
              </a:rPr>
              <a:t>             </a:t>
            </a:r>
            <a:r>
              <a:rPr lang="zh-CN" altLang="zh-CN" sz="2400" dirty="0">
                <a:latin typeface="微软雅黑" panose="020B0503020204020204" pitchFamily="34" charset="-122"/>
                <a:ea typeface="微软雅黑" panose="020B0503020204020204" pitchFamily="34" charset="-122"/>
                <a:sym typeface="+mn-ea"/>
              </a:rPr>
              <a:t>培育了党的优良作风</a:t>
            </a:r>
            <a:r>
              <a:rPr lang="zh-CN" altLang="zh-CN" sz="2000" dirty="0">
                <a:latin typeface="微软雅黑" panose="020B0503020204020204" pitchFamily="34" charset="-122"/>
                <a:ea typeface="微软雅黑" panose="020B0503020204020204" pitchFamily="34" charset="-122"/>
                <a:sym typeface="+mn-ea"/>
              </a:rPr>
              <a:t>：</a:t>
            </a:r>
            <a:r>
              <a:rPr lang="en-US" altLang="zh-CN" sz="2000" dirty="0">
                <a:latin typeface="微软雅黑" panose="020B0503020204020204" pitchFamily="34" charset="-122"/>
                <a:ea typeface="微软雅黑" panose="020B0503020204020204" pitchFamily="34" charset="-122"/>
                <a:sym typeface="+mn-ea"/>
              </a:rPr>
              <a:t>       </a:t>
            </a:r>
            <a:r>
              <a:rPr lang="en-US" altLang="zh-CN" sz="2000" i="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 </a:t>
            </a:r>
            <a:r>
              <a:rPr lang="zh-CN"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理论联系实际，</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    </a:t>
            </a:r>
            <a:endPar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indent="-342900">
              <a:defRPr/>
            </a:pP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                                           </a:t>
            </a:r>
            <a:r>
              <a:rPr lang="zh-CN"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密切联系群众，</a:t>
            </a:r>
            <a:endPar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indent="-342900">
              <a:defRPr/>
            </a:pP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                                           </a:t>
            </a:r>
            <a:r>
              <a:rPr lang="zh-CN"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批评与自我批评</a:t>
            </a:r>
            <a:endParaRPr lang="zh-CN"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p:txBody>
      </p:sp>
      <p:pic>
        <p:nvPicPr>
          <p:cNvPr id="15" name="Picture 6" descr="C:\Users\chenshirui\Desktop\延安经验图片\坚持真理 修正错误.jpg"/>
          <p:cNvPicPr>
            <a:picLocks noChangeAspect="1" noChangeArrowheads="1"/>
          </p:cNvPicPr>
          <p:nvPr>
            <p:custDataLst>
              <p:tags r:id="rId5"/>
            </p:custDataLst>
          </p:nvPr>
        </p:nvPicPr>
        <p:blipFill>
          <a:blip r:embed="rId6">
            <a:extLst>
              <a:ext uri="{28A0092B-C50C-407E-A947-70E740481C1C}">
                <a14:useLocalDpi xmlns:a14="http://schemas.microsoft.com/office/drawing/2010/main" val="0"/>
              </a:ext>
            </a:extLst>
          </a:blip>
          <a:srcRect/>
          <a:stretch>
            <a:fillRect/>
          </a:stretch>
        </p:blipFill>
        <p:spPr bwMode="auto">
          <a:xfrm>
            <a:off x="7544435" y="5022850"/>
            <a:ext cx="1896745"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5233830" y="251420"/>
            <a:ext cx="10515600" cy="1325563"/>
          </a:xfrm>
        </p:spPr>
        <p:txBody>
          <a:bodyPr/>
          <a:lstStyle/>
          <a:p>
            <a:r>
              <a:rPr lang="zh-CN" altLang="zh-CN" sz="4000" b="1" dirty="0" smtClean="0">
                <a:ea typeface="微软雅黑" panose="020B0503020204020204" pitchFamily="34" charset="-122"/>
              </a:rPr>
              <a:t>学习特点</a:t>
            </a:r>
            <a:endParaRPr lang="en-US" altLang="zh-CN" sz="4000" b="1" dirty="0" smtClean="0">
              <a:ea typeface="微软雅黑" panose="020B0503020204020204" pitchFamily="34" charset="-122"/>
            </a:endParaRPr>
          </a:p>
        </p:txBody>
      </p:sp>
      <p:grpSp>
        <p:nvGrpSpPr>
          <p:cNvPr id="2" name="组合 32"/>
          <p:cNvGrpSpPr/>
          <p:nvPr/>
        </p:nvGrpSpPr>
        <p:grpSpPr bwMode="auto">
          <a:xfrm>
            <a:off x="4539870" y="3138569"/>
            <a:ext cx="3893185" cy="1172845"/>
            <a:chOff x="2684780" y="3895360"/>
            <a:chExt cx="3893185" cy="1172845"/>
          </a:xfrm>
        </p:grpSpPr>
        <p:sp>
          <p:nvSpPr>
            <p:cNvPr id="108547" name="Rectangle 3"/>
            <p:cNvSpPr>
              <a:spLocks noChangeArrowheads="1"/>
            </p:cNvSpPr>
            <p:nvPr/>
          </p:nvSpPr>
          <p:spPr bwMode="auto">
            <a:xfrm>
              <a:off x="2684780" y="3895360"/>
              <a:ext cx="3893185" cy="1172845"/>
            </a:xfrm>
            <a:prstGeom prst="rect">
              <a:avLst/>
            </a:prstGeom>
            <a:solidFill>
              <a:srgbClr val="C00000"/>
            </a:solidFill>
          </p:spPr>
          <p:style>
            <a:lnRef idx="1">
              <a:schemeClr val="accent5"/>
            </a:lnRef>
            <a:fillRef idx="2">
              <a:schemeClr val="accent5"/>
            </a:fillRef>
            <a:effectRef idx="1">
              <a:schemeClr val="accent5"/>
            </a:effectRef>
            <a:fontRef idx="minor">
              <a:schemeClr val="dk1"/>
            </a:fontRef>
          </p:style>
          <p:txBody>
            <a:bodyPr/>
            <a:lstStyle/>
            <a:p>
              <a:pPr algn="ctr" eaLnBrk="0" hangingPunct="0">
                <a:defRPr/>
              </a:pPr>
              <a:endParaRPr lang="zh-CN" altLang="en-US">
                <a:solidFill>
                  <a:schemeClr val="bg1"/>
                </a:solidFill>
                <a:ea typeface="微软雅黑" panose="020B0503020204020204" pitchFamily="34" charset="-122"/>
              </a:endParaRPr>
            </a:p>
          </p:txBody>
        </p:sp>
        <p:sp>
          <p:nvSpPr>
            <p:cNvPr id="25629" name="Text Box 8"/>
            <p:cNvSpPr txBox="1">
              <a:spLocks noChangeArrowheads="1"/>
            </p:cNvSpPr>
            <p:nvPr/>
          </p:nvSpPr>
          <p:spPr bwMode="auto">
            <a:xfrm>
              <a:off x="3308350" y="4132424"/>
              <a:ext cx="2586038" cy="6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pPr algn="ctr"/>
              <a:r>
                <a:rPr kumimoji="1" lang="zh-CN" altLang="en-US" dirty="0">
                  <a:ea typeface="微软雅黑" panose="020B0503020204020204" pitchFamily="34" charset="-122"/>
                </a:rPr>
                <a:t>学习特点</a:t>
              </a:r>
              <a:r>
                <a:rPr kumimoji="1" lang="zh-CN" altLang="en-US" sz="3200" dirty="0">
                  <a:ea typeface="微软雅黑" panose="020B0503020204020204" pitchFamily="34" charset="-122"/>
                </a:rPr>
                <a:t> </a:t>
              </a:r>
              <a:endParaRPr kumimoji="1" lang="zh-CN" altLang="en-US" sz="3200" dirty="0">
                <a:ea typeface="微软雅黑" panose="020B0503020204020204" pitchFamily="34" charset="-122"/>
              </a:endParaRPr>
            </a:p>
          </p:txBody>
        </p:sp>
      </p:grpSp>
      <p:grpSp>
        <p:nvGrpSpPr>
          <p:cNvPr id="3" name="组合 29"/>
          <p:cNvGrpSpPr/>
          <p:nvPr/>
        </p:nvGrpSpPr>
        <p:grpSpPr bwMode="auto">
          <a:xfrm>
            <a:off x="6459855" y="1512125"/>
            <a:ext cx="5810885" cy="2073720"/>
            <a:chOff x="4648200" y="2272533"/>
            <a:chExt cx="3919939" cy="1931167"/>
          </a:xfrm>
        </p:grpSpPr>
        <p:sp>
          <p:nvSpPr>
            <p:cNvPr id="25624" name="Freeform 5"/>
            <p:cNvSpPr/>
            <p:nvPr/>
          </p:nvSpPr>
          <p:spPr bwMode="auto">
            <a:xfrm>
              <a:off x="4652963" y="2349500"/>
              <a:ext cx="3806825" cy="1854200"/>
            </a:xfrm>
            <a:custGeom>
              <a:avLst/>
              <a:gdLst>
                <a:gd name="T0" fmla="*/ 2147483647 w 2444"/>
                <a:gd name="T1" fmla="*/ 2147483647 h 1014"/>
                <a:gd name="T2" fmla="*/ 2147483647 w 2444"/>
                <a:gd name="T3" fmla="*/ 2147483647 h 1014"/>
                <a:gd name="T4" fmla="*/ 2147483647 w 2444"/>
                <a:gd name="T5" fmla="*/ 2147483647 h 1014"/>
                <a:gd name="T6" fmla="*/ 0 w 2444"/>
                <a:gd name="T7" fmla="*/ 2147483647 h 1014"/>
                <a:gd name="T8" fmla="*/ 0 w 2444"/>
                <a:gd name="T9" fmla="*/ 0 h 1014"/>
                <a:gd name="T10" fmla="*/ 2147483647 w 2444"/>
                <a:gd name="T11" fmla="*/ 0 h 1014"/>
                <a:gd name="T12" fmla="*/ 2147483647 w 2444"/>
                <a:gd name="T13" fmla="*/ 2147483647 h 1014"/>
                <a:gd name="T14" fmla="*/ 0 60000 65536"/>
                <a:gd name="T15" fmla="*/ 0 60000 65536"/>
                <a:gd name="T16" fmla="*/ 0 60000 65536"/>
                <a:gd name="T17" fmla="*/ 0 60000 65536"/>
                <a:gd name="T18" fmla="*/ 0 60000 65536"/>
                <a:gd name="T19" fmla="*/ 0 60000 65536"/>
                <a:gd name="T20" fmla="*/ 0 60000 65536"/>
                <a:gd name="T21" fmla="*/ 0 w 2444"/>
                <a:gd name="T22" fmla="*/ 0 h 1014"/>
                <a:gd name="T23" fmla="*/ 2444 w 2444"/>
                <a:gd name="T24" fmla="*/ 1014 h 10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44" h="1014">
                  <a:moveTo>
                    <a:pt x="2444" y="1014"/>
                  </a:moveTo>
                  <a:lnTo>
                    <a:pt x="926" y="1014"/>
                  </a:lnTo>
                  <a:lnTo>
                    <a:pt x="926" y="696"/>
                  </a:lnTo>
                  <a:lnTo>
                    <a:pt x="0" y="696"/>
                  </a:lnTo>
                  <a:lnTo>
                    <a:pt x="0" y="0"/>
                  </a:lnTo>
                  <a:lnTo>
                    <a:pt x="2444" y="0"/>
                  </a:lnTo>
                  <a:lnTo>
                    <a:pt x="2444" y="1014"/>
                  </a:lnTo>
                </a:path>
              </a:pathLst>
            </a:custGeom>
            <a:noFill/>
            <a:ln w="6350" cmpd="sng">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ea typeface="微软雅黑" panose="020B0503020204020204" pitchFamily="34" charset="-122"/>
              </a:endParaRPr>
            </a:p>
          </p:txBody>
        </p:sp>
        <p:sp>
          <p:nvSpPr>
            <p:cNvPr id="108554" name="Rectangle 10"/>
            <p:cNvSpPr>
              <a:spLocks noChangeArrowheads="1"/>
            </p:cNvSpPr>
            <p:nvPr/>
          </p:nvSpPr>
          <p:spPr bwMode="auto">
            <a:xfrm>
              <a:off x="4648200" y="3200400"/>
              <a:ext cx="3487738" cy="400934"/>
            </a:xfrm>
            <a:prstGeom prst="rect">
              <a:avLst/>
            </a:prstGeom>
            <a:noFill/>
            <a:ln w="6350">
              <a:noFill/>
              <a:miter lim="800000"/>
            </a:ln>
            <a:effectLst/>
          </p:spPr>
          <p:txBody>
            <a:bodyPr lIns="0" tIns="0" rIns="0" bIns="0">
              <a:spAutoFit/>
            </a:bodyPr>
            <a:lstStyle/>
            <a:p>
              <a:pPr marL="190500" lvl="1" indent="266700" defTabSz="0" eaLnBrk="0" hangingPunct="0">
                <a:spcBef>
                  <a:spcPct val="20000"/>
                </a:spcBef>
                <a:buClr>
                  <a:schemeClr val="tx1"/>
                </a:buClr>
                <a:buFont typeface="Arial" panose="020B0604020202020204" pitchFamily="34" charset="0"/>
                <a:buChar char="–"/>
                <a:tabLst>
                  <a:tab pos="8521700" algn="r"/>
                </a:tabLst>
                <a:defRPr/>
              </a:pPr>
              <a:r>
                <a:rPr lang="zh-CN" altLang="en-US" sz="2800" dirty="0">
                  <a:latin typeface="微软雅黑" panose="020B0503020204020204" pitchFamily="34" charset="-122"/>
                  <a:ea typeface="微软雅黑" panose="020B0503020204020204" pitchFamily="34" charset="-122"/>
                </a:rPr>
                <a:t>毛泽东、朱德、陈云</a:t>
              </a:r>
              <a:endParaRPr lang="zh-CN" altLang="en-US" sz="2800" dirty="0">
                <a:latin typeface="微软雅黑" panose="020B0503020204020204" pitchFamily="34" charset="-122"/>
                <a:ea typeface="微软雅黑" panose="020B0503020204020204" pitchFamily="34" charset="-122"/>
              </a:endParaRPr>
            </a:p>
          </p:txBody>
        </p:sp>
        <p:sp>
          <p:nvSpPr>
            <p:cNvPr id="25627" name="Text Box 16"/>
            <p:cNvSpPr txBox="1">
              <a:spLocks noChangeArrowheads="1"/>
            </p:cNvSpPr>
            <p:nvPr/>
          </p:nvSpPr>
          <p:spPr bwMode="auto">
            <a:xfrm>
              <a:off x="4962757" y="2272533"/>
              <a:ext cx="3605382" cy="716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nchor="ctr">
              <a:spAutoFit/>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pPr algn="ctr"/>
              <a:r>
                <a:rPr lang="en-US" altLang="zh-CN" sz="3200">
                  <a:solidFill>
                    <a:schemeClr val="tx1"/>
                  </a:solidFill>
                  <a:latin typeface="微软雅黑" panose="020B0503020204020204" pitchFamily="34" charset="-122"/>
                  <a:ea typeface="微软雅黑" panose="020B0503020204020204" pitchFamily="34" charset="-122"/>
                </a:rPr>
                <a:t>--</a:t>
              </a:r>
              <a:r>
                <a:rPr lang="zh-CN" altLang="zh-CN" sz="3200">
                  <a:solidFill>
                    <a:schemeClr val="tx1"/>
                  </a:solidFill>
                  <a:latin typeface="微软雅黑" panose="020B0503020204020204" pitchFamily="34" charset="-122"/>
                  <a:ea typeface="微软雅黑" panose="020B0503020204020204" pitchFamily="34" charset="-122"/>
                </a:rPr>
                <a:t>领导带头的示范效应</a:t>
              </a:r>
              <a:endParaRPr lang="zh-CN" altLang="zh-CN" sz="3200">
                <a:solidFill>
                  <a:schemeClr val="tx1"/>
                </a:solidFill>
                <a:latin typeface="微软雅黑" panose="020B0503020204020204" pitchFamily="34" charset="-122"/>
                <a:ea typeface="微软雅黑" panose="020B0503020204020204" pitchFamily="34" charset="-122"/>
              </a:endParaRPr>
            </a:p>
            <a:p>
              <a:pPr algn="ctr"/>
              <a:r>
                <a:rPr kumimoji="1" lang="zh-CN" altLang="en-US" sz="1800">
                  <a:solidFill>
                    <a:schemeClr val="tx1"/>
                  </a:solidFill>
                  <a:ea typeface="微软雅黑" panose="020B0503020204020204" pitchFamily="34" charset="-122"/>
                </a:rPr>
                <a:t> </a:t>
              </a:r>
              <a:endParaRPr kumimoji="1" lang="zh-CN" altLang="en-US" sz="1800">
                <a:solidFill>
                  <a:schemeClr val="tx1"/>
                </a:solidFill>
                <a:ea typeface="微软雅黑" panose="020B0503020204020204" pitchFamily="34" charset="-122"/>
              </a:endParaRPr>
            </a:p>
          </p:txBody>
        </p:sp>
      </p:grpSp>
      <p:grpSp>
        <p:nvGrpSpPr>
          <p:cNvPr id="4" name="组合 31"/>
          <p:cNvGrpSpPr/>
          <p:nvPr/>
        </p:nvGrpSpPr>
        <p:grpSpPr bwMode="auto">
          <a:xfrm>
            <a:off x="6526530" y="3585845"/>
            <a:ext cx="5583555" cy="2841863"/>
            <a:chOff x="4652963" y="4338638"/>
            <a:chExt cx="3806825" cy="2047938"/>
          </a:xfrm>
        </p:grpSpPr>
        <p:sp>
          <p:nvSpPr>
            <p:cNvPr id="25619" name="Freeform 7"/>
            <p:cNvSpPr/>
            <p:nvPr/>
          </p:nvSpPr>
          <p:spPr bwMode="auto">
            <a:xfrm>
              <a:off x="4652963" y="4338638"/>
              <a:ext cx="3806825" cy="1868487"/>
            </a:xfrm>
            <a:custGeom>
              <a:avLst/>
              <a:gdLst>
                <a:gd name="T0" fmla="*/ 2147483647 w 2444"/>
                <a:gd name="T1" fmla="*/ 0 h 1022"/>
                <a:gd name="T2" fmla="*/ 2147483647 w 2444"/>
                <a:gd name="T3" fmla="*/ 0 h 1022"/>
                <a:gd name="T4" fmla="*/ 2147483647 w 2444"/>
                <a:gd name="T5" fmla="*/ 2147483647 h 1022"/>
                <a:gd name="T6" fmla="*/ 0 w 2444"/>
                <a:gd name="T7" fmla="*/ 2147483647 h 1022"/>
                <a:gd name="T8" fmla="*/ 0 w 2444"/>
                <a:gd name="T9" fmla="*/ 2147483647 h 1022"/>
                <a:gd name="T10" fmla="*/ 2147483647 w 2444"/>
                <a:gd name="T11" fmla="*/ 2147483647 h 1022"/>
                <a:gd name="T12" fmla="*/ 2147483647 w 2444"/>
                <a:gd name="T13" fmla="*/ 0 h 1022"/>
                <a:gd name="T14" fmla="*/ 0 60000 65536"/>
                <a:gd name="T15" fmla="*/ 0 60000 65536"/>
                <a:gd name="T16" fmla="*/ 0 60000 65536"/>
                <a:gd name="T17" fmla="*/ 0 60000 65536"/>
                <a:gd name="T18" fmla="*/ 0 60000 65536"/>
                <a:gd name="T19" fmla="*/ 0 60000 65536"/>
                <a:gd name="T20" fmla="*/ 0 60000 65536"/>
                <a:gd name="T21" fmla="*/ 0 w 2444"/>
                <a:gd name="T22" fmla="*/ 0 h 1022"/>
                <a:gd name="T23" fmla="*/ 2444 w 2444"/>
                <a:gd name="T24" fmla="*/ 1022 h 10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44" h="1022">
                  <a:moveTo>
                    <a:pt x="2444" y="0"/>
                  </a:moveTo>
                  <a:lnTo>
                    <a:pt x="926" y="0"/>
                  </a:lnTo>
                  <a:lnTo>
                    <a:pt x="926" y="326"/>
                  </a:lnTo>
                  <a:lnTo>
                    <a:pt x="0" y="326"/>
                  </a:lnTo>
                  <a:lnTo>
                    <a:pt x="0" y="1022"/>
                  </a:lnTo>
                  <a:lnTo>
                    <a:pt x="2444" y="1022"/>
                  </a:lnTo>
                  <a:lnTo>
                    <a:pt x="2444" y="0"/>
                  </a:lnTo>
                </a:path>
              </a:pathLst>
            </a:custGeom>
            <a:noFill/>
            <a:ln w="6350" cmpd="sng">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ea typeface="微软雅黑" panose="020B0503020204020204" pitchFamily="34" charset="-122"/>
              </a:endParaRPr>
            </a:p>
          </p:txBody>
        </p:sp>
        <p:sp>
          <p:nvSpPr>
            <p:cNvPr id="108556" name="Rectangle 12"/>
            <p:cNvSpPr>
              <a:spLocks noChangeArrowheads="1"/>
            </p:cNvSpPr>
            <p:nvPr/>
          </p:nvSpPr>
          <p:spPr bwMode="auto">
            <a:xfrm>
              <a:off x="6248400" y="4724400"/>
              <a:ext cx="2079625" cy="265866"/>
            </a:xfrm>
            <a:prstGeom prst="rect">
              <a:avLst/>
            </a:prstGeom>
            <a:noFill/>
            <a:ln w="6350">
              <a:noFill/>
              <a:miter lim="800000"/>
            </a:ln>
            <a:effectLst/>
          </p:spPr>
          <p:txBody>
            <a:bodyPr lIns="0" tIns="0" rIns="0" bIns="0">
              <a:spAutoFit/>
            </a:bodyPr>
            <a:lstStyle/>
            <a:p>
              <a:pPr eaLnBrk="0" hangingPunct="0">
                <a:defRPr/>
              </a:pPr>
              <a:r>
                <a:rPr lang="zh-CN" altLang="zh-CN" sz="2400" dirty="0">
                  <a:latin typeface="微软雅黑" panose="020B0503020204020204" pitchFamily="34" charset="-122"/>
                  <a:ea typeface="微软雅黑" panose="020B0503020204020204" pitchFamily="34" charset="-122"/>
                </a:rPr>
                <a:t>集体民主研讨氛围浓厚</a:t>
              </a:r>
              <a:endParaRPr lang="zh-CN" altLang="zh-CN" sz="2400" dirty="0">
                <a:latin typeface="微软雅黑" panose="020B0503020204020204" pitchFamily="34" charset="-122"/>
                <a:ea typeface="微软雅黑" panose="020B0503020204020204" pitchFamily="34" charset="-122"/>
              </a:endParaRPr>
            </a:p>
          </p:txBody>
        </p:sp>
        <p:sp>
          <p:nvSpPr>
            <p:cNvPr id="25622" name="Text Box 20"/>
            <p:cNvSpPr txBox="1">
              <a:spLocks noChangeArrowheads="1"/>
            </p:cNvSpPr>
            <p:nvPr/>
          </p:nvSpPr>
          <p:spPr bwMode="auto">
            <a:xfrm>
              <a:off x="4776788" y="5676836"/>
              <a:ext cx="3557587" cy="70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pPr algn="ctr"/>
              <a:r>
                <a:rPr lang="en-US" altLang="zh-CN" sz="3200">
                  <a:solidFill>
                    <a:schemeClr val="tx1"/>
                  </a:solidFill>
                  <a:latin typeface="微软雅黑" panose="020B0503020204020204" pitchFamily="34" charset="-122"/>
                  <a:ea typeface="微软雅黑" panose="020B0503020204020204" pitchFamily="34" charset="-122"/>
                </a:rPr>
                <a:t>--</a:t>
              </a:r>
              <a:r>
                <a:rPr lang="zh-CN" altLang="zh-CN" sz="3200">
                  <a:solidFill>
                    <a:schemeClr val="tx1"/>
                  </a:solidFill>
                  <a:latin typeface="微软雅黑" panose="020B0503020204020204" pitchFamily="34" charset="-122"/>
                  <a:ea typeface="微软雅黑" panose="020B0503020204020204" pitchFamily="34" charset="-122"/>
                </a:rPr>
                <a:t>求真务实的学习作风</a:t>
              </a:r>
              <a:endParaRPr lang="zh-CN" altLang="zh-CN" sz="3200">
                <a:solidFill>
                  <a:schemeClr val="tx1"/>
                </a:solidFill>
                <a:latin typeface="微软雅黑" panose="020B0503020204020204" pitchFamily="34" charset="-122"/>
                <a:ea typeface="微软雅黑" panose="020B0503020204020204" pitchFamily="34" charset="-122"/>
              </a:endParaRPr>
            </a:p>
            <a:p>
              <a:pPr algn="ctr"/>
              <a:endParaRPr kumimoji="1" lang="zh-CN" altLang="zh-CN" sz="3200">
                <a:solidFill>
                  <a:schemeClr val="tx1"/>
                </a:solidFill>
                <a:latin typeface="微软雅黑" panose="020B0503020204020204" pitchFamily="34" charset="-122"/>
                <a:ea typeface="微软雅黑" panose="020B0503020204020204" pitchFamily="34" charset="-122"/>
              </a:endParaRPr>
            </a:p>
          </p:txBody>
        </p:sp>
        <p:sp>
          <p:nvSpPr>
            <p:cNvPr id="24" name="矩形 23"/>
            <p:cNvSpPr/>
            <p:nvPr/>
          </p:nvSpPr>
          <p:spPr>
            <a:xfrm>
              <a:off x="5170238" y="5181600"/>
              <a:ext cx="2464300" cy="331761"/>
            </a:xfrm>
            <a:prstGeom prst="rect">
              <a:avLst/>
            </a:prstGeom>
          </p:spPr>
          <p:txBody>
            <a:bodyPr wrap="square">
              <a:spAutoFit/>
            </a:bodyPr>
            <a:lstStyle/>
            <a:p>
              <a:pPr algn="ctr" eaLnBrk="0" hangingPunct="0">
                <a:defRPr/>
              </a:pPr>
              <a:r>
                <a:rPr lang="zh-CN" altLang="zh-CN" sz="2400" dirty="0">
                  <a:latin typeface="微软雅黑" panose="020B0503020204020204" pitchFamily="34" charset="-122"/>
                  <a:ea typeface="微软雅黑" panose="020B0503020204020204" pitchFamily="34" charset="-122"/>
                </a:rPr>
                <a:t>盐阜：“夺（搬）小板凳</a:t>
              </a:r>
              <a:endParaRPr lang="zh-CN" altLang="zh-CN" sz="2400" dirty="0">
                <a:latin typeface="微软雅黑" panose="020B0503020204020204" pitchFamily="34" charset="-122"/>
                <a:ea typeface="微软雅黑" panose="020B0503020204020204" pitchFamily="34" charset="-122"/>
              </a:endParaRPr>
            </a:p>
          </p:txBody>
        </p:sp>
      </p:grpSp>
      <p:grpSp>
        <p:nvGrpSpPr>
          <p:cNvPr id="5" name="组合 28"/>
          <p:cNvGrpSpPr/>
          <p:nvPr/>
        </p:nvGrpSpPr>
        <p:grpSpPr bwMode="auto">
          <a:xfrm>
            <a:off x="618490" y="1522205"/>
            <a:ext cx="5843905" cy="2343040"/>
            <a:chOff x="-521652" y="2274369"/>
            <a:chExt cx="5047615" cy="2370255"/>
          </a:xfrm>
        </p:grpSpPr>
        <p:sp>
          <p:nvSpPr>
            <p:cNvPr id="25614" name="Freeform 4"/>
            <p:cNvSpPr/>
            <p:nvPr/>
          </p:nvSpPr>
          <p:spPr bwMode="auto">
            <a:xfrm>
              <a:off x="-521652" y="2349555"/>
              <a:ext cx="5047615" cy="2133087"/>
            </a:xfrm>
            <a:custGeom>
              <a:avLst/>
              <a:gdLst>
                <a:gd name="T0" fmla="*/ 0 w 2444"/>
                <a:gd name="T1" fmla="*/ 2147483647 h 1014"/>
                <a:gd name="T2" fmla="*/ 2147483647 w 2444"/>
                <a:gd name="T3" fmla="*/ 2147483647 h 1014"/>
                <a:gd name="T4" fmla="*/ 2147483647 w 2444"/>
                <a:gd name="T5" fmla="*/ 2147483647 h 1014"/>
                <a:gd name="T6" fmla="*/ 2147483647 w 2444"/>
                <a:gd name="T7" fmla="*/ 2147483647 h 1014"/>
                <a:gd name="T8" fmla="*/ 2147483647 w 2444"/>
                <a:gd name="T9" fmla="*/ 0 h 1014"/>
                <a:gd name="T10" fmla="*/ 0 w 2444"/>
                <a:gd name="T11" fmla="*/ 0 h 1014"/>
                <a:gd name="T12" fmla="*/ 0 w 2444"/>
                <a:gd name="T13" fmla="*/ 2147483647 h 1014"/>
                <a:gd name="T14" fmla="*/ 0 60000 65536"/>
                <a:gd name="T15" fmla="*/ 0 60000 65536"/>
                <a:gd name="T16" fmla="*/ 0 60000 65536"/>
                <a:gd name="T17" fmla="*/ 0 60000 65536"/>
                <a:gd name="T18" fmla="*/ 0 60000 65536"/>
                <a:gd name="T19" fmla="*/ 0 60000 65536"/>
                <a:gd name="T20" fmla="*/ 0 60000 65536"/>
                <a:gd name="T21" fmla="*/ 0 w 2444"/>
                <a:gd name="T22" fmla="*/ 0 h 1014"/>
                <a:gd name="T23" fmla="*/ 2444 w 2444"/>
                <a:gd name="T24" fmla="*/ 1014 h 10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44" h="1014">
                  <a:moveTo>
                    <a:pt x="0" y="1014"/>
                  </a:moveTo>
                  <a:lnTo>
                    <a:pt x="1518" y="1014"/>
                  </a:lnTo>
                  <a:lnTo>
                    <a:pt x="1518" y="696"/>
                  </a:lnTo>
                  <a:lnTo>
                    <a:pt x="2444" y="696"/>
                  </a:lnTo>
                  <a:lnTo>
                    <a:pt x="2444" y="0"/>
                  </a:lnTo>
                  <a:lnTo>
                    <a:pt x="0" y="0"/>
                  </a:lnTo>
                  <a:lnTo>
                    <a:pt x="0" y="1014"/>
                  </a:lnTo>
                </a:path>
              </a:pathLst>
            </a:custGeom>
            <a:noFill/>
            <a:ln w="6350" cmpd="sng">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ea typeface="微软雅黑" panose="020B0503020204020204" pitchFamily="34" charset="-122"/>
              </a:endParaRPr>
            </a:p>
          </p:txBody>
        </p:sp>
        <p:sp>
          <p:nvSpPr>
            <p:cNvPr id="25616" name="Text Box 14"/>
            <p:cNvSpPr txBox="1">
              <a:spLocks noChangeArrowheads="1"/>
            </p:cNvSpPr>
            <p:nvPr/>
          </p:nvSpPr>
          <p:spPr bwMode="auto">
            <a:xfrm>
              <a:off x="-383222" y="2274369"/>
              <a:ext cx="4747260" cy="49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nchor="ctr">
              <a:spAutoFit/>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pPr algn="ctr"/>
              <a:r>
                <a:rPr lang="en-US" altLang="zh-CN" sz="3200">
                  <a:solidFill>
                    <a:schemeClr val="tx1"/>
                  </a:solidFill>
                  <a:latin typeface="微软雅黑" panose="020B0503020204020204" pitchFamily="34" charset="-122"/>
                  <a:ea typeface="微软雅黑" panose="020B0503020204020204" pitchFamily="34" charset="-122"/>
                </a:rPr>
                <a:t>--</a:t>
              </a:r>
              <a:r>
                <a:rPr lang="zh-CN" altLang="zh-CN" sz="3200">
                  <a:solidFill>
                    <a:schemeClr val="tx1"/>
                  </a:solidFill>
                  <a:latin typeface="微软雅黑" panose="020B0503020204020204" pitchFamily="34" charset="-122"/>
                  <a:ea typeface="微软雅黑" panose="020B0503020204020204" pitchFamily="34" charset="-122"/>
                </a:rPr>
                <a:t>有的放矢的方针政策</a:t>
              </a:r>
              <a:endParaRPr lang="zh-CN" altLang="zh-CN" sz="3200">
                <a:solidFill>
                  <a:schemeClr val="tx1"/>
                </a:solidFill>
                <a:latin typeface="微软雅黑" panose="020B0503020204020204" pitchFamily="34" charset="-122"/>
                <a:ea typeface="微软雅黑" panose="020B0503020204020204" pitchFamily="34" charset="-122"/>
              </a:endParaRPr>
            </a:p>
          </p:txBody>
        </p:sp>
        <p:sp>
          <p:nvSpPr>
            <p:cNvPr id="25617" name="矩形 24"/>
            <p:cNvSpPr>
              <a:spLocks noChangeArrowheads="1"/>
            </p:cNvSpPr>
            <p:nvPr/>
          </p:nvSpPr>
          <p:spPr bwMode="auto">
            <a:xfrm>
              <a:off x="-468947" y="2895849"/>
              <a:ext cx="4354830" cy="83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r>
                <a:rPr lang="zh-CN" altLang="zh-CN" sz="2400" b="0" dirty="0">
                  <a:solidFill>
                    <a:schemeClr val="tx1"/>
                  </a:solidFill>
                  <a:latin typeface="微软雅黑" panose="020B0503020204020204" pitchFamily="34" charset="-122"/>
                  <a:ea typeface="微软雅黑" panose="020B0503020204020204" pitchFamily="34" charset="-122"/>
                </a:rPr>
                <a:t>干部教育立足实际，体现少而精，学用一致原则</a:t>
              </a:r>
              <a:endParaRPr lang="zh-CN" altLang="zh-CN" sz="2400" b="0" dirty="0">
                <a:solidFill>
                  <a:schemeClr val="tx1"/>
                </a:solidFill>
                <a:latin typeface="微软雅黑" panose="020B0503020204020204" pitchFamily="34" charset="-122"/>
                <a:ea typeface="微软雅黑" panose="020B0503020204020204" pitchFamily="34" charset="-122"/>
              </a:endParaRPr>
            </a:p>
          </p:txBody>
        </p:sp>
        <p:sp>
          <p:nvSpPr>
            <p:cNvPr id="25618" name="矩形 25"/>
            <p:cNvSpPr>
              <a:spLocks noChangeArrowheads="1"/>
            </p:cNvSpPr>
            <p:nvPr/>
          </p:nvSpPr>
          <p:spPr bwMode="auto">
            <a:xfrm>
              <a:off x="-521017" y="3581892"/>
              <a:ext cx="3707130" cy="1062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r>
                <a:rPr lang="zh-CN" altLang="zh-CN" sz="2400" b="0" dirty="0">
                  <a:solidFill>
                    <a:schemeClr val="tx1"/>
                  </a:solidFill>
                  <a:latin typeface="微软雅黑" panose="020B0503020204020204" pitchFamily="34" charset="-122"/>
                  <a:ea typeface="微软雅黑" panose="020B0503020204020204" pitchFamily="34" charset="-122"/>
                </a:rPr>
                <a:t>伟大的抗战必须有伟大的抗战教育运动与之相结合</a:t>
              </a:r>
              <a:endParaRPr lang="zh-CN" altLang="zh-CN" sz="2400" b="0" dirty="0">
                <a:solidFill>
                  <a:schemeClr val="tx1"/>
                </a:solidFill>
                <a:latin typeface="微软雅黑" panose="020B0503020204020204" pitchFamily="34" charset="-122"/>
                <a:ea typeface="微软雅黑" panose="020B0503020204020204" pitchFamily="34" charset="-122"/>
              </a:endParaRPr>
            </a:p>
          </p:txBody>
        </p:sp>
      </p:grpSp>
      <p:grpSp>
        <p:nvGrpSpPr>
          <p:cNvPr id="6" name="组合 30"/>
          <p:cNvGrpSpPr/>
          <p:nvPr/>
        </p:nvGrpSpPr>
        <p:grpSpPr bwMode="auto">
          <a:xfrm>
            <a:off x="617855" y="3805555"/>
            <a:ext cx="5850890" cy="2659225"/>
            <a:chOff x="719138" y="4338638"/>
            <a:chExt cx="3844831" cy="2077850"/>
          </a:xfrm>
        </p:grpSpPr>
        <p:sp>
          <p:nvSpPr>
            <p:cNvPr id="25609" name="Freeform 6"/>
            <p:cNvSpPr/>
            <p:nvPr/>
          </p:nvSpPr>
          <p:spPr bwMode="auto">
            <a:xfrm>
              <a:off x="719138" y="4338638"/>
              <a:ext cx="3806825" cy="1868487"/>
            </a:xfrm>
            <a:custGeom>
              <a:avLst/>
              <a:gdLst>
                <a:gd name="T0" fmla="*/ 0 w 2444"/>
                <a:gd name="T1" fmla="*/ 0 h 1022"/>
                <a:gd name="T2" fmla="*/ 2147483647 w 2444"/>
                <a:gd name="T3" fmla="*/ 0 h 1022"/>
                <a:gd name="T4" fmla="*/ 2147483647 w 2444"/>
                <a:gd name="T5" fmla="*/ 2147483647 h 1022"/>
                <a:gd name="T6" fmla="*/ 2147483647 w 2444"/>
                <a:gd name="T7" fmla="*/ 2147483647 h 1022"/>
                <a:gd name="T8" fmla="*/ 2147483647 w 2444"/>
                <a:gd name="T9" fmla="*/ 2147483647 h 1022"/>
                <a:gd name="T10" fmla="*/ 0 w 2444"/>
                <a:gd name="T11" fmla="*/ 2147483647 h 1022"/>
                <a:gd name="T12" fmla="*/ 0 w 2444"/>
                <a:gd name="T13" fmla="*/ 0 h 1022"/>
                <a:gd name="T14" fmla="*/ 0 60000 65536"/>
                <a:gd name="T15" fmla="*/ 0 60000 65536"/>
                <a:gd name="T16" fmla="*/ 0 60000 65536"/>
                <a:gd name="T17" fmla="*/ 0 60000 65536"/>
                <a:gd name="T18" fmla="*/ 0 60000 65536"/>
                <a:gd name="T19" fmla="*/ 0 60000 65536"/>
                <a:gd name="T20" fmla="*/ 0 60000 65536"/>
                <a:gd name="T21" fmla="*/ 0 w 2444"/>
                <a:gd name="T22" fmla="*/ 0 h 1022"/>
                <a:gd name="T23" fmla="*/ 2444 w 2444"/>
                <a:gd name="T24" fmla="*/ 1022 h 10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44" h="1022">
                  <a:moveTo>
                    <a:pt x="0" y="0"/>
                  </a:moveTo>
                  <a:lnTo>
                    <a:pt x="1518" y="0"/>
                  </a:lnTo>
                  <a:lnTo>
                    <a:pt x="1518" y="326"/>
                  </a:lnTo>
                  <a:lnTo>
                    <a:pt x="2444" y="326"/>
                  </a:lnTo>
                  <a:lnTo>
                    <a:pt x="2444" y="1022"/>
                  </a:lnTo>
                  <a:lnTo>
                    <a:pt x="0" y="1022"/>
                  </a:lnTo>
                  <a:lnTo>
                    <a:pt x="0" y="0"/>
                  </a:lnTo>
                </a:path>
              </a:pathLst>
            </a:custGeom>
            <a:noFill/>
            <a:ln w="6350" cmpd="sng">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ea typeface="微软雅黑" panose="020B0503020204020204" pitchFamily="34" charset="-122"/>
              </a:endParaRPr>
            </a:p>
          </p:txBody>
        </p:sp>
        <p:sp>
          <p:nvSpPr>
            <p:cNvPr id="108555" name="Rectangle 11"/>
            <p:cNvSpPr>
              <a:spLocks noChangeArrowheads="1"/>
            </p:cNvSpPr>
            <p:nvPr/>
          </p:nvSpPr>
          <p:spPr bwMode="auto">
            <a:xfrm>
              <a:off x="838200" y="4419600"/>
              <a:ext cx="2079625" cy="865325"/>
            </a:xfrm>
            <a:prstGeom prst="rect">
              <a:avLst/>
            </a:prstGeom>
            <a:noFill/>
            <a:ln w="6350">
              <a:noFill/>
              <a:miter lim="800000"/>
            </a:ln>
            <a:effectLst/>
          </p:spPr>
          <p:txBody>
            <a:bodyPr lIns="0" tIns="0" rIns="0" bIns="0">
              <a:spAutoFit/>
            </a:bodyPr>
            <a:lstStyle/>
            <a:p>
              <a:pPr eaLnBrk="0" hangingPunct="0">
                <a:defRPr/>
              </a:pPr>
              <a:r>
                <a:rPr lang="zh-CN" altLang="zh-CN" sz="2400" dirty="0">
                  <a:latin typeface="微软雅黑" panose="020B0503020204020204" pitchFamily="34" charset="-122"/>
                  <a:ea typeface="微软雅黑" panose="020B0503020204020204" pitchFamily="34" charset="-122"/>
                </a:rPr>
                <a:t>《关于在职干部教育的指示》：学习的成效，主要靠自己努力。</a:t>
              </a:r>
              <a:endParaRPr lang="zh-CN" altLang="zh-CN" sz="2400" dirty="0">
                <a:latin typeface="微软雅黑" panose="020B0503020204020204" pitchFamily="34" charset="-122"/>
                <a:ea typeface="微软雅黑" panose="020B0503020204020204" pitchFamily="34" charset="-122"/>
              </a:endParaRPr>
            </a:p>
          </p:txBody>
        </p:sp>
        <p:sp>
          <p:nvSpPr>
            <p:cNvPr id="25612" name="Text Box 18"/>
            <p:cNvSpPr txBox="1">
              <a:spLocks noChangeArrowheads="1"/>
            </p:cNvSpPr>
            <p:nvPr/>
          </p:nvSpPr>
          <p:spPr bwMode="auto">
            <a:xfrm>
              <a:off x="844550" y="5646924"/>
              <a:ext cx="3557588" cy="769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pPr algn="ctr"/>
              <a:r>
                <a:rPr lang="en-US" altLang="zh-CN" sz="3200" dirty="0">
                  <a:solidFill>
                    <a:schemeClr val="tx1"/>
                  </a:solidFill>
                  <a:latin typeface="微软雅黑" panose="020B0503020204020204" pitchFamily="34" charset="-122"/>
                  <a:ea typeface="微软雅黑" panose="020B0503020204020204" pitchFamily="34" charset="-122"/>
                </a:rPr>
                <a:t>--</a:t>
              </a:r>
              <a:r>
                <a:rPr lang="zh-CN" altLang="zh-CN" sz="3200" dirty="0">
                  <a:solidFill>
                    <a:schemeClr val="tx1"/>
                  </a:solidFill>
                  <a:latin typeface="微软雅黑" panose="020B0503020204020204" pitchFamily="34" charset="-122"/>
                  <a:ea typeface="微软雅黑" panose="020B0503020204020204" pitchFamily="34" charset="-122"/>
                </a:rPr>
                <a:t>自觉与强制并重的学习方法</a:t>
              </a:r>
              <a:endParaRPr lang="zh-CN" altLang="zh-CN" sz="3200" dirty="0">
                <a:solidFill>
                  <a:schemeClr val="tx1"/>
                </a:solidFill>
                <a:latin typeface="微软雅黑" panose="020B0503020204020204" pitchFamily="34" charset="-122"/>
                <a:ea typeface="微软雅黑" panose="020B0503020204020204" pitchFamily="34" charset="-122"/>
              </a:endParaRPr>
            </a:p>
            <a:p>
              <a:pPr algn="ctr"/>
              <a:endParaRPr kumimoji="1" lang="zh-CN" altLang="zh-CN" sz="3200" dirty="0">
                <a:solidFill>
                  <a:schemeClr val="tx1"/>
                </a:solidFill>
                <a:latin typeface="微软雅黑" panose="020B0503020204020204" pitchFamily="34" charset="-122"/>
                <a:ea typeface="微软雅黑" panose="020B0503020204020204" pitchFamily="34" charset="-122"/>
              </a:endParaRPr>
            </a:p>
          </p:txBody>
        </p:sp>
        <p:sp>
          <p:nvSpPr>
            <p:cNvPr id="25613" name="矩形 26"/>
            <p:cNvSpPr>
              <a:spLocks noChangeArrowheads="1"/>
            </p:cNvSpPr>
            <p:nvPr/>
          </p:nvSpPr>
          <p:spPr bwMode="auto">
            <a:xfrm>
              <a:off x="838200" y="5257800"/>
              <a:ext cx="3725769" cy="35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400" b="1">
                  <a:solidFill>
                    <a:schemeClr val="bg1"/>
                  </a:solidFill>
                  <a:latin typeface="黑体" panose="02010609060101010101" charset="-122"/>
                  <a:ea typeface="宋体" panose="02010600030101010101" pitchFamily="2" charset="-122"/>
                </a:defRPr>
              </a:lvl1pPr>
              <a:lvl2pPr marL="742950" indent="-285750" eaLnBrk="0" hangingPunct="0">
                <a:defRPr sz="4400" b="1">
                  <a:solidFill>
                    <a:schemeClr val="bg1"/>
                  </a:solidFill>
                  <a:latin typeface="黑体" panose="02010609060101010101" charset="-122"/>
                  <a:ea typeface="宋体" panose="02010600030101010101" pitchFamily="2" charset="-122"/>
                </a:defRPr>
              </a:lvl2pPr>
              <a:lvl3pPr marL="1143000" indent="-228600" eaLnBrk="0" hangingPunct="0">
                <a:defRPr sz="4400" b="1">
                  <a:solidFill>
                    <a:schemeClr val="bg1"/>
                  </a:solidFill>
                  <a:latin typeface="黑体" panose="02010609060101010101" charset="-122"/>
                  <a:ea typeface="宋体" panose="02010600030101010101" pitchFamily="2" charset="-122"/>
                </a:defRPr>
              </a:lvl3pPr>
              <a:lvl4pPr marL="1600200" indent="-228600" eaLnBrk="0" hangingPunct="0">
                <a:defRPr sz="4400" b="1">
                  <a:solidFill>
                    <a:schemeClr val="bg1"/>
                  </a:solidFill>
                  <a:latin typeface="黑体" panose="02010609060101010101" charset="-122"/>
                  <a:ea typeface="宋体" panose="02010600030101010101" pitchFamily="2" charset="-122"/>
                </a:defRPr>
              </a:lvl4pPr>
              <a:lvl5pPr marL="2057400" indent="-228600" eaLnBrk="0" hangingPunct="0">
                <a:defRPr sz="4400" b="1">
                  <a:solidFill>
                    <a:schemeClr val="bg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sz="4400" b="1">
                  <a:solidFill>
                    <a:schemeClr val="bg1"/>
                  </a:solidFill>
                  <a:latin typeface="黑体" panose="02010609060101010101" charset="-122"/>
                  <a:ea typeface="宋体" panose="02010600030101010101" pitchFamily="2" charset="-122"/>
                </a:defRPr>
              </a:lvl9pPr>
            </a:lstStyle>
            <a:p>
              <a:r>
                <a:rPr lang="zh-CN" altLang="zh-CN" sz="2400" b="0" dirty="0">
                  <a:solidFill>
                    <a:schemeClr val="tx1"/>
                  </a:solidFill>
                  <a:latin typeface="微软雅黑" panose="020B0503020204020204" pitchFamily="34" charset="-122"/>
                  <a:ea typeface="微软雅黑" panose="020B0503020204020204" pitchFamily="34" charset="-122"/>
                </a:rPr>
                <a:t>建立健全一套学习机制与组织领导制度</a:t>
              </a:r>
              <a:endParaRPr lang="zh-CN" altLang="zh-CN" sz="2400" b="0" dirty="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00" y="323"/>
            <a:ext cx="12192000" cy="6857354"/>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83907" t="16353" r="4506" b="67961"/>
          <a:stretch>
            <a:fillRect/>
          </a:stretch>
        </p:blipFill>
        <p:spPr>
          <a:xfrm>
            <a:off x="9492476" y="2358395"/>
            <a:ext cx="1165412" cy="788894"/>
          </a:xfrm>
          <a:prstGeom prst="rect">
            <a:avLst/>
          </a:prstGeom>
        </p:spPr>
      </p:pic>
      <p:sp>
        <p:nvSpPr>
          <p:cNvPr id="12" name="文本框 11"/>
          <p:cNvSpPr txBox="1"/>
          <p:nvPr/>
        </p:nvSpPr>
        <p:spPr>
          <a:xfrm>
            <a:off x="5148002" y="2010928"/>
            <a:ext cx="5516880" cy="1014730"/>
          </a:xfrm>
          <a:prstGeom prst="rect">
            <a:avLst/>
          </a:prstGeom>
          <a:noFill/>
        </p:spPr>
        <p:txBody>
          <a:bodyPr wrap="none" rtlCol="0">
            <a:spAutoFit/>
          </a:bodyPr>
          <a:lstStyle/>
          <a:p>
            <a:r>
              <a:rPr lang="zh-CN" altLang="en-US" sz="6000" b="1" dirty="0" smtClean="0">
                <a:ea typeface="微软雅黑" panose="020B0503020204020204" pitchFamily="34" charset="-122"/>
              </a:rPr>
              <a:t>延安精神的精髓</a:t>
            </a:r>
            <a:endParaRPr lang="zh-CN" altLang="en-US" sz="6000" b="1" dirty="0" smtClean="0">
              <a:solidFill>
                <a:srgbClr val="C00000"/>
              </a:solidFill>
              <a:ea typeface="微软雅黑" panose="020B0503020204020204" pitchFamily="34" charset="-122"/>
            </a:endParaRPr>
          </a:p>
        </p:txBody>
      </p:sp>
      <p:sp>
        <p:nvSpPr>
          <p:cNvPr id="2" name="文本框 1"/>
          <p:cNvSpPr txBox="1"/>
          <p:nvPr/>
        </p:nvSpPr>
        <p:spPr>
          <a:xfrm>
            <a:off x="2378449" y="1589224"/>
            <a:ext cx="3139538" cy="2646878"/>
          </a:xfrm>
          <a:prstGeom prst="rect">
            <a:avLst/>
          </a:prstGeom>
          <a:noFill/>
        </p:spPr>
        <p:txBody>
          <a:bodyPr wrap="square" rtlCol="0">
            <a:spAutoFit/>
          </a:bodyPr>
          <a:lstStyle/>
          <a:p>
            <a:r>
              <a:rPr lang="en-US" altLang="zh-CN" sz="16600" b="1" dirty="0" smtClean="0">
                <a:solidFill>
                  <a:srgbClr val="C00000"/>
                </a:solidFill>
                <a:latin typeface="微软雅黑" panose="020B0503020204020204" pitchFamily="34" charset="-122"/>
                <a:ea typeface="微软雅黑" panose="020B0503020204020204" pitchFamily="34" charset="-122"/>
              </a:rPr>
              <a:t>04</a:t>
            </a:r>
            <a:endParaRPr lang="zh-CN" altLang="en-US" sz="166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76130" name="页脚占位符 3"/>
          <p:cNvSpPr>
            <a:spLocks noGrp="1"/>
          </p:cNvSpPr>
          <p:nvPr>
            <p:ph type="ftr" sz="quarter" idx="11"/>
          </p:nvPr>
        </p:nvSpPr>
        <p:spPr bwMode="auto">
          <a:xfrm>
            <a:off x="8570913" y="6381751"/>
            <a:ext cx="2133600" cy="244475"/>
          </a:xfrm>
          <a:ln>
            <a:miter lim="800000"/>
          </a:ln>
        </p:spPr>
        <p:txBody>
          <a:bodyPr/>
          <a:lstStyle/>
          <a:p>
            <a:pPr>
              <a:defRPr/>
            </a:pPr>
            <a:r>
              <a:rPr lang="zh-CN" altLang="en-US">
                <a:ea typeface="微软雅黑" panose="020B0503020204020204" pitchFamily="34" charset="-122"/>
              </a:rPr>
              <a:t>   </a:t>
            </a:r>
            <a:endParaRPr lang="zh-CN" altLang="en-US">
              <a:ea typeface="微软雅黑" panose="020B0503020204020204" pitchFamily="34" charset="-122"/>
            </a:endParaRPr>
          </a:p>
          <a:p>
            <a:pPr>
              <a:defRPr/>
            </a:pPr>
            <a:r>
              <a:rPr lang="en-US" altLang="zh-CN">
                <a:ea typeface="微软雅黑" panose="020B0503020204020204" pitchFamily="34" charset="-122"/>
              </a:rPr>
              <a:t>   </a:t>
            </a:r>
            <a:endParaRPr lang="en-US" altLang="zh-CN">
              <a:ea typeface="微软雅黑" panose="020B0503020204020204" pitchFamily="34" charset="-122"/>
            </a:endParaRPr>
          </a:p>
        </p:txBody>
      </p:sp>
      <p:sp>
        <p:nvSpPr>
          <p:cNvPr id="26628" name="Rectangle 2"/>
          <p:cNvSpPr>
            <a:spLocks noGrp="1" noChangeArrowheads="1"/>
          </p:cNvSpPr>
          <p:nvPr>
            <p:ph type="title"/>
          </p:nvPr>
        </p:nvSpPr>
        <p:spPr>
          <a:xfrm>
            <a:off x="3889375" y="304801"/>
            <a:ext cx="7086600" cy="487363"/>
          </a:xfrm>
        </p:spPr>
        <p:txBody>
          <a:bodyPr/>
          <a:lstStyle/>
          <a:p>
            <a:pPr eaLnBrk="1" hangingPunct="1"/>
            <a:r>
              <a:rPr lang="zh-CN" altLang="en-US" b="1" dirty="0" smtClean="0">
                <a:ea typeface="微软雅黑" panose="020B0503020204020204" pitchFamily="34" charset="-122"/>
              </a:rPr>
              <a:t>延安精神的精髓</a:t>
            </a:r>
            <a:endParaRPr lang="zh-CN" altLang="en-US" b="1" dirty="0" smtClean="0">
              <a:ea typeface="微软雅黑" panose="020B0503020204020204" pitchFamily="34" charset="-122"/>
            </a:endParaRPr>
          </a:p>
        </p:txBody>
      </p:sp>
      <p:sp>
        <p:nvSpPr>
          <p:cNvPr id="36" name="TextBox 35"/>
          <p:cNvSpPr txBox="1"/>
          <p:nvPr/>
        </p:nvSpPr>
        <p:spPr>
          <a:xfrm>
            <a:off x="2146300" y="1952625"/>
            <a:ext cx="8435340" cy="661670"/>
          </a:xfrm>
          <a:prstGeom prst="rect">
            <a:avLst/>
          </a:prstGeom>
          <a:noFill/>
        </p:spPr>
        <p:txBody>
          <a:bodyPr wrap="square">
            <a:noAutofit/>
          </a:bodyPr>
          <a:lstStyle/>
          <a:p>
            <a:pPr eaLnBrk="0" hangingPunct="0">
              <a:defRPr/>
            </a:pPr>
            <a:r>
              <a:rPr lang="zh-CN" altLang="en-US" sz="2800" b="1" dirty="0">
                <a:latin typeface="微软雅黑" panose="020B0503020204020204" pitchFamily="34" charset="-122"/>
                <a:ea typeface="微软雅黑" panose="020B0503020204020204" pitchFamily="34" charset="-122"/>
              </a:rPr>
              <a:t>开展深入有效的政治思想</a:t>
            </a:r>
            <a:r>
              <a:rPr lang="zh-CN" altLang="en-US" sz="2800" b="1" dirty="0" smtClean="0">
                <a:latin typeface="微软雅黑" panose="020B0503020204020204" pitchFamily="34" charset="-122"/>
                <a:ea typeface="微软雅黑" panose="020B0503020204020204" pitchFamily="34" charset="-122"/>
              </a:rPr>
              <a:t>教育宣传</a:t>
            </a:r>
            <a:r>
              <a:rPr lang="zh-CN" altLang="en-US" sz="2800" b="1" dirty="0">
                <a:latin typeface="微软雅黑" panose="020B0503020204020204" pitchFamily="34" charset="-122"/>
                <a:ea typeface="微软雅黑" panose="020B0503020204020204" pitchFamily="34" charset="-122"/>
              </a:rPr>
              <a:t>、发动、组织群众</a:t>
            </a:r>
            <a:endParaRPr lang="zh-CN" altLang="en-US" sz="2800" b="1" dirty="0">
              <a:latin typeface="微软雅黑" panose="020B0503020204020204" pitchFamily="34" charset="-122"/>
              <a:ea typeface="微软雅黑" panose="020B0503020204020204" pitchFamily="34" charset="-122"/>
            </a:endParaRPr>
          </a:p>
          <a:p>
            <a:pPr eaLnBrk="0" hangingPunct="0">
              <a:defRPr/>
            </a:pPr>
            <a:endParaRPr lang="en-US" altLang="zh-CN" sz="2000" b="1" dirty="0">
              <a:latin typeface="微软雅黑" panose="020B0503020204020204" pitchFamily="34" charset="-122"/>
              <a:ea typeface="微软雅黑" panose="020B0503020204020204" pitchFamily="34" charset="-122"/>
            </a:endParaRPr>
          </a:p>
          <a:p>
            <a:pPr algn="ctr" eaLnBrk="0" hangingPunct="0">
              <a:defRPr/>
            </a:pPr>
            <a:endParaRPr lang="en-US" altLang="zh-CN" sz="1400" b="1" dirty="0">
              <a:latin typeface="微软雅黑" panose="020B0503020204020204" pitchFamily="34" charset="-122"/>
              <a:ea typeface="微软雅黑" panose="020B0503020204020204" pitchFamily="34" charset="-122"/>
            </a:endParaRPr>
          </a:p>
          <a:p>
            <a:pPr algn="ctr" eaLnBrk="0" hangingPunct="0">
              <a:defRPr/>
            </a:pPr>
            <a:endParaRPr lang="en-US" altLang="zh-CN" sz="1400" b="1" dirty="0">
              <a:latin typeface="微软雅黑" panose="020B0503020204020204" pitchFamily="34" charset="-122"/>
              <a:ea typeface="微软雅黑" panose="020B0503020204020204" pitchFamily="34" charset="-122"/>
            </a:endParaRPr>
          </a:p>
          <a:p>
            <a:pPr algn="ctr" eaLnBrk="0" hangingPunct="0">
              <a:defRPr/>
            </a:pPr>
            <a:endParaRPr lang="en-US" altLang="zh-CN" sz="1400" b="1" dirty="0">
              <a:latin typeface="微软雅黑" panose="020B0503020204020204" pitchFamily="34" charset="-122"/>
              <a:ea typeface="微软雅黑" panose="020B0503020204020204" pitchFamily="34" charset="-122"/>
            </a:endParaRPr>
          </a:p>
        </p:txBody>
      </p:sp>
      <p:sp>
        <p:nvSpPr>
          <p:cNvPr id="3" name="文本框 2"/>
          <p:cNvSpPr txBox="1"/>
          <p:nvPr/>
        </p:nvSpPr>
        <p:spPr>
          <a:xfrm>
            <a:off x="365717" y="2685664"/>
            <a:ext cx="1097280" cy="645160"/>
          </a:xfrm>
          <a:prstGeom prst="rect">
            <a:avLst/>
          </a:prstGeom>
          <a:noFill/>
        </p:spPr>
        <p:txBody>
          <a:bodyPr wrap="none" rtlCol="0">
            <a:spAutoFit/>
          </a:bodyPr>
          <a:lstStyle/>
          <a:p>
            <a:r>
              <a:rPr lang="zh-CN" altLang="en-US" sz="3600" b="1" dirty="0" smtClean="0">
                <a:latin typeface="微软雅黑" panose="020B0503020204020204" pitchFamily="34" charset="-122"/>
                <a:ea typeface="微软雅黑" panose="020B0503020204020204" pitchFamily="34" charset="-122"/>
              </a:rPr>
              <a:t>爱国</a:t>
            </a:r>
            <a:endParaRPr lang="zh-CN" altLang="en-US" sz="3600" b="1" dirty="0" smtClean="0">
              <a:latin typeface="微软雅黑" panose="020B0503020204020204" pitchFamily="34" charset="-122"/>
              <a:ea typeface="微软雅黑" panose="020B0503020204020204" pitchFamily="34" charset="-122"/>
            </a:endParaRPr>
          </a:p>
        </p:txBody>
      </p:sp>
      <p:sp>
        <p:nvSpPr>
          <p:cNvPr id="4" name="文本框 3"/>
          <p:cNvSpPr txBox="1"/>
          <p:nvPr/>
        </p:nvSpPr>
        <p:spPr>
          <a:xfrm>
            <a:off x="6363462" y="2676139"/>
            <a:ext cx="1097280" cy="645160"/>
          </a:xfrm>
          <a:prstGeom prst="rect">
            <a:avLst/>
          </a:prstGeom>
          <a:noFill/>
        </p:spPr>
        <p:txBody>
          <a:bodyPr wrap="none" rtlCol="0">
            <a:spAutoFit/>
          </a:bodyPr>
          <a:lstStyle/>
          <a:p>
            <a:r>
              <a:rPr lang="zh-CN" altLang="en-US" sz="3600" b="1" dirty="0" smtClean="0">
                <a:latin typeface="微软雅黑" panose="020B0503020204020204" pitchFamily="34" charset="-122"/>
                <a:ea typeface="微软雅黑" panose="020B0503020204020204" pitchFamily="34" charset="-122"/>
              </a:rPr>
              <a:t>求是</a:t>
            </a:r>
            <a:endParaRPr lang="zh-CN" altLang="en-US" sz="3600" b="1" dirty="0" smtClean="0">
              <a:latin typeface="微软雅黑" panose="020B0503020204020204" pitchFamily="34" charset="-122"/>
              <a:ea typeface="微软雅黑" panose="020B0503020204020204" pitchFamily="34" charset="-122"/>
            </a:endParaRPr>
          </a:p>
        </p:txBody>
      </p:sp>
      <p:sp>
        <p:nvSpPr>
          <p:cNvPr id="5" name="文本框 4"/>
          <p:cNvSpPr txBox="1"/>
          <p:nvPr/>
        </p:nvSpPr>
        <p:spPr>
          <a:xfrm>
            <a:off x="9199760" y="2685674"/>
            <a:ext cx="1097280" cy="645160"/>
          </a:xfrm>
          <a:prstGeom prst="rect">
            <a:avLst/>
          </a:prstGeom>
          <a:noFill/>
        </p:spPr>
        <p:txBody>
          <a:bodyPr wrap="none" rtlCol="0">
            <a:spAutoFit/>
          </a:bodyPr>
          <a:lstStyle/>
          <a:p>
            <a:r>
              <a:rPr lang="zh-CN" altLang="en-US" sz="3600" b="1" dirty="0" smtClean="0">
                <a:latin typeface="微软雅黑" panose="020B0503020204020204" pitchFamily="34" charset="-122"/>
                <a:ea typeface="微软雅黑" panose="020B0503020204020204" pitchFamily="34" charset="-122"/>
              </a:rPr>
              <a:t>创业</a:t>
            </a:r>
            <a:endParaRPr lang="zh-CN" altLang="en-US" sz="3600" b="1" dirty="0" smtClean="0">
              <a:latin typeface="微软雅黑" panose="020B0503020204020204" pitchFamily="34" charset="-122"/>
              <a:ea typeface="微软雅黑" panose="020B0503020204020204" pitchFamily="34" charset="-122"/>
            </a:endParaRPr>
          </a:p>
        </p:txBody>
      </p:sp>
      <p:sp>
        <p:nvSpPr>
          <p:cNvPr id="6" name="文本框 5"/>
          <p:cNvSpPr txBox="1"/>
          <p:nvPr/>
        </p:nvSpPr>
        <p:spPr>
          <a:xfrm>
            <a:off x="3521650" y="2676149"/>
            <a:ext cx="1324218" cy="645160"/>
          </a:xfrm>
          <a:prstGeom prst="rect">
            <a:avLst/>
          </a:prstGeom>
          <a:noFill/>
        </p:spPr>
        <p:txBody>
          <a:bodyPr wrap="square" rtlCol="0">
            <a:spAutoFit/>
          </a:bodyPr>
          <a:lstStyle/>
          <a:p>
            <a:r>
              <a:rPr lang="zh-CN" altLang="en-US" sz="3600" b="1" dirty="0" smtClean="0">
                <a:latin typeface="微软雅黑" panose="020B0503020204020204" pitchFamily="34" charset="-122"/>
                <a:ea typeface="微软雅黑" panose="020B0503020204020204" pitchFamily="34" charset="-122"/>
              </a:rPr>
              <a:t>民本</a:t>
            </a:r>
            <a:endParaRPr lang="zh-CN" altLang="en-US" sz="3600" b="1" dirty="0" smtClean="0">
              <a:latin typeface="微软雅黑" panose="020B0503020204020204" pitchFamily="34" charset="-122"/>
              <a:ea typeface="微软雅黑" panose="020B0503020204020204" pitchFamily="34" charset="-122"/>
            </a:endParaRPr>
          </a:p>
        </p:txBody>
      </p:sp>
      <p:sp>
        <p:nvSpPr>
          <p:cNvPr id="7" name="文本框 6"/>
          <p:cNvSpPr txBox="1"/>
          <p:nvPr/>
        </p:nvSpPr>
        <p:spPr>
          <a:xfrm>
            <a:off x="111125" y="3254375"/>
            <a:ext cx="2929890" cy="1938020"/>
          </a:xfrm>
          <a:prstGeom prst="rect">
            <a:avLst/>
          </a:prstGeom>
          <a:noFill/>
        </p:spPr>
        <p:txBody>
          <a:bodyPr wrap="square" rtlCol="0">
            <a:noAutofit/>
          </a:bodyPr>
          <a:lstStyle/>
          <a:p>
            <a:pPr eaLnBrk="0" hangingPunct="0">
              <a:defRPr/>
            </a:pPr>
            <a:r>
              <a:rPr lang="zh-CN" altLang="en-US" sz="2400" dirty="0">
                <a:ea typeface="黑体" panose="02010609060101010101" charset="-122"/>
              </a:rPr>
              <a:t>同心同德，齐心协力</a:t>
            </a:r>
            <a:endParaRPr lang="en-US" altLang="zh-CN" sz="2400" dirty="0">
              <a:ea typeface="黑体" panose="02010609060101010101" charset="-122"/>
            </a:endParaRPr>
          </a:p>
          <a:p>
            <a:pPr eaLnBrk="0" hangingPunct="0">
              <a:defRPr/>
            </a:pPr>
            <a:r>
              <a:rPr lang="zh-CN" altLang="en-US" sz="2400" dirty="0">
                <a:ea typeface="黑体" panose="02010609060101010101" charset="-122"/>
              </a:rPr>
              <a:t>摒弃前嫌，国共合作</a:t>
            </a:r>
            <a:endParaRPr lang="en-US" altLang="zh-CN" sz="2400" dirty="0">
              <a:ea typeface="黑体" panose="02010609060101010101" charset="-122"/>
            </a:endParaRPr>
          </a:p>
          <a:p>
            <a:pPr eaLnBrk="0" hangingPunct="0">
              <a:defRPr/>
            </a:pPr>
            <a:r>
              <a:rPr lang="zh-CN" altLang="en-US" sz="2400" dirty="0">
                <a:ea typeface="黑体" panose="02010609060101010101" charset="-122"/>
              </a:rPr>
              <a:t>建立最广泛的抗日民族统一战线</a:t>
            </a:r>
            <a:endParaRPr lang="en-US" altLang="zh-CN" sz="2400" dirty="0">
              <a:ea typeface="黑体" panose="02010609060101010101" charset="-122"/>
            </a:endParaRPr>
          </a:p>
          <a:p>
            <a:endParaRPr lang="en-US" altLang="zh-CN" sz="2400" dirty="0">
              <a:ea typeface="黑体" panose="02010609060101010101" charset="-122"/>
            </a:endParaRPr>
          </a:p>
        </p:txBody>
      </p:sp>
      <p:sp>
        <p:nvSpPr>
          <p:cNvPr id="8" name="文本框 7"/>
          <p:cNvSpPr txBox="1"/>
          <p:nvPr/>
        </p:nvSpPr>
        <p:spPr>
          <a:xfrm>
            <a:off x="3474085" y="3204845"/>
            <a:ext cx="2456180" cy="1988185"/>
          </a:xfrm>
          <a:prstGeom prst="rect">
            <a:avLst/>
          </a:prstGeom>
          <a:noFill/>
        </p:spPr>
        <p:txBody>
          <a:bodyPr wrap="square" rtlCol="0">
            <a:noAutofit/>
          </a:bodyPr>
          <a:lstStyle/>
          <a:p>
            <a:pPr eaLnBrk="0" hangingPunct="0">
              <a:defRPr/>
            </a:pPr>
            <a:r>
              <a:rPr lang="zh-CN" altLang="en-US" sz="2400" dirty="0">
                <a:ea typeface="黑体" panose="02010609060101010101" charset="-122"/>
              </a:rPr>
              <a:t>密切联系群众，全心全意为人民服务，一刻不脱离群众，一切从人民的利益出发</a:t>
            </a:r>
            <a:endParaRPr lang="en-US" altLang="zh-CN" sz="2400" dirty="0">
              <a:ea typeface="黑体" panose="02010609060101010101" charset="-122"/>
            </a:endParaRPr>
          </a:p>
          <a:p>
            <a:endParaRPr lang="en-US" altLang="zh-CN" sz="2400" dirty="0">
              <a:ea typeface="黑体" panose="02010609060101010101" charset="-122"/>
            </a:endParaRPr>
          </a:p>
        </p:txBody>
      </p:sp>
      <p:sp>
        <p:nvSpPr>
          <p:cNvPr id="9" name="文本框 8"/>
          <p:cNvSpPr txBox="1"/>
          <p:nvPr/>
        </p:nvSpPr>
        <p:spPr>
          <a:xfrm>
            <a:off x="9159478" y="3321280"/>
            <a:ext cx="1503680" cy="1568450"/>
          </a:xfrm>
          <a:prstGeom prst="rect">
            <a:avLst/>
          </a:prstGeom>
          <a:noFill/>
        </p:spPr>
        <p:txBody>
          <a:bodyPr wrap="none" rtlCol="0">
            <a:spAutoFit/>
          </a:bodyPr>
          <a:lstStyle/>
          <a:p>
            <a:pPr algn="ctr"/>
            <a:r>
              <a:rPr lang="zh-CN" altLang="en-US" sz="2400" dirty="0" smtClean="0">
                <a:solidFill>
                  <a:schemeClr val="tx1"/>
                </a:solidFill>
                <a:ea typeface="黑体" panose="02010609060101010101" charset="-122"/>
              </a:rPr>
              <a:t>自力更生</a:t>
            </a:r>
            <a:endParaRPr lang="en-US" altLang="zh-CN" sz="2400" dirty="0" smtClean="0">
              <a:solidFill>
                <a:schemeClr val="tx1"/>
              </a:solidFill>
              <a:ea typeface="黑体" panose="02010609060101010101" charset="-122"/>
            </a:endParaRPr>
          </a:p>
          <a:p>
            <a:pPr algn="ctr"/>
            <a:r>
              <a:rPr lang="zh-CN" altLang="en-US" sz="2400" dirty="0" smtClean="0">
                <a:solidFill>
                  <a:schemeClr val="tx1"/>
                </a:solidFill>
                <a:ea typeface="黑体" panose="02010609060101010101" charset="-122"/>
              </a:rPr>
              <a:t>艰苦奋斗</a:t>
            </a:r>
            <a:endParaRPr lang="en-US" altLang="zh-CN" sz="2400" dirty="0" smtClean="0">
              <a:solidFill>
                <a:schemeClr val="tx1"/>
              </a:solidFill>
              <a:ea typeface="黑体" panose="02010609060101010101" charset="-122"/>
            </a:endParaRPr>
          </a:p>
          <a:p>
            <a:pPr algn="ctr"/>
            <a:r>
              <a:rPr lang="zh-CN" altLang="en-US" sz="2400" dirty="0" smtClean="0">
                <a:solidFill>
                  <a:schemeClr val="tx1"/>
                </a:solidFill>
                <a:ea typeface="黑体" panose="02010609060101010101" charset="-122"/>
              </a:rPr>
              <a:t>勇于创新</a:t>
            </a:r>
            <a:endParaRPr lang="en-US" altLang="zh-CN" sz="2400" dirty="0" smtClean="0">
              <a:solidFill>
                <a:schemeClr val="tx1"/>
              </a:solidFill>
              <a:ea typeface="黑体" panose="02010609060101010101" charset="-122"/>
            </a:endParaRPr>
          </a:p>
          <a:p>
            <a:endParaRPr lang="en-US" altLang="zh-CN" sz="2400" dirty="0" smtClean="0">
              <a:solidFill>
                <a:schemeClr val="tx1"/>
              </a:solidFill>
              <a:ea typeface="黑体" panose="02010609060101010101" charset="-122"/>
            </a:endParaRPr>
          </a:p>
        </p:txBody>
      </p:sp>
      <p:sp>
        <p:nvSpPr>
          <p:cNvPr id="10" name="文本框 9"/>
          <p:cNvSpPr txBox="1"/>
          <p:nvPr/>
        </p:nvSpPr>
        <p:spPr>
          <a:xfrm>
            <a:off x="6223127" y="3254641"/>
            <a:ext cx="2487706" cy="2306955"/>
          </a:xfrm>
          <a:prstGeom prst="rect">
            <a:avLst/>
          </a:prstGeom>
          <a:noFill/>
        </p:spPr>
        <p:txBody>
          <a:bodyPr wrap="square" rtlCol="0">
            <a:spAutoFit/>
          </a:bodyPr>
          <a:lstStyle/>
          <a:p>
            <a:pPr eaLnBrk="0" hangingPunct="0">
              <a:defRPr/>
            </a:pPr>
            <a:r>
              <a:rPr lang="zh-CN" altLang="en-US" sz="2400" dirty="0">
                <a:ea typeface="黑体" panose="02010609060101010101" charset="-122"/>
              </a:rPr>
              <a:t>理论联系实际</a:t>
            </a:r>
            <a:endParaRPr lang="en-US" altLang="zh-CN" sz="2400" dirty="0">
              <a:ea typeface="黑体" panose="02010609060101010101" charset="-122"/>
            </a:endParaRPr>
          </a:p>
          <a:p>
            <a:pPr eaLnBrk="0" hangingPunct="0">
              <a:defRPr/>
            </a:pPr>
            <a:r>
              <a:rPr lang="zh-CN" altLang="en-US" sz="2400" dirty="0">
                <a:ea typeface="黑体" panose="02010609060101010101" charset="-122"/>
              </a:rPr>
              <a:t>抓住主要矛盾，把握事物内在联系，深入实际，调查研究</a:t>
            </a:r>
            <a:endParaRPr lang="en-US" altLang="zh-CN" sz="2400" dirty="0">
              <a:ea typeface="黑体" panose="02010609060101010101" charset="-122"/>
            </a:endParaRPr>
          </a:p>
          <a:p>
            <a:endParaRPr lang="en-US" altLang="zh-CN" sz="2400" dirty="0">
              <a:ea typeface="黑体" panose="02010609060101010101" charset="-122"/>
            </a:endParaRPr>
          </a:p>
        </p:txBody>
      </p:sp>
      <p:sp>
        <p:nvSpPr>
          <p:cNvPr id="11" name="文本框 10"/>
          <p:cNvSpPr txBox="1"/>
          <p:nvPr/>
        </p:nvSpPr>
        <p:spPr>
          <a:xfrm>
            <a:off x="2193884" y="1383626"/>
            <a:ext cx="2214880" cy="583565"/>
          </a:xfrm>
          <a:prstGeom prst="rect">
            <a:avLst/>
          </a:prstGeom>
          <a:noFill/>
        </p:spPr>
        <p:txBody>
          <a:bodyPr wrap="none" rtlCol="0">
            <a:spAutoFit/>
          </a:bodyPr>
          <a:lstStyle/>
          <a:p>
            <a:r>
              <a:rPr lang="zh-CN" altLang="en-US" sz="3200" b="1" dirty="0" smtClean="0">
                <a:ea typeface="微软雅黑" panose="020B0503020204020204" pitchFamily="34" charset="-122"/>
              </a:rPr>
              <a:t>延安精神：</a:t>
            </a:r>
            <a:endParaRPr lang="zh-CN" altLang="en-US" sz="3200" b="1" dirty="0" smtClean="0">
              <a:ea typeface="微软雅黑" panose="020B0503020204020204" pitchFamily="34" charset="-122"/>
            </a:endParaRPr>
          </a:p>
        </p:txBody>
      </p:sp>
      <p:sp>
        <p:nvSpPr>
          <p:cNvPr id="2" name="圆角矩形 1"/>
          <p:cNvSpPr/>
          <p:nvPr/>
        </p:nvSpPr>
        <p:spPr>
          <a:xfrm>
            <a:off x="70485" y="2615565"/>
            <a:ext cx="2971165" cy="2535555"/>
          </a:xfrm>
          <a:prstGeom prst="roundRect">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圆角矩形 11"/>
          <p:cNvSpPr/>
          <p:nvPr/>
        </p:nvSpPr>
        <p:spPr>
          <a:xfrm>
            <a:off x="3429000" y="2615565"/>
            <a:ext cx="2402840" cy="2576830"/>
          </a:xfrm>
          <a:prstGeom prst="roundRect">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圆角矩形 12"/>
          <p:cNvSpPr/>
          <p:nvPr/>
        </p:nvSpPr>
        <p:spPr>
          <a:xfrm>
            <a:off x="6223000" y="2614930"/>
            <a:ext cx="2419350" cy="2536825"/>
          </a:xfrm>
          <a:prstGeom prst="roundRect">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圆角矩形 13"/>
          <p:cNvSpPr/>
          <p:nvPr/>
        </p:nvSpPr>
        <p:spPr>
          <a:xfrm>
            <a:off x="9003665" y="2614295"/>
            <a:ext cx="2329180" cy="2578735"/>
          </a:xfrm>
          <a:prstGeom prst="roundRect">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7651" name="标题 1"/>
          <p:cNvSpPr>
            <a:spLocks noGrp="1"/>
          </p:cNvSpPr>
          <p:nvPr>
            <p:ph type="title"/>
          </p:nvPr>
        </p:nvSpPr>
        <p:spPr>
          <a:xfrm>
            <a:off x="4388858" y="50641"/>
            <a:ext cx="10515600" cy="1325563"/>
          </a:xfrm>
        </p:spPr>
        <p:txBody>
          <a:bodyPr/>
          <a:lstStyle/>
          <a:p>
            <a:pPr eaLnBrk="1" hangingPunct="1"/>
            <a:r>
              <a:rPr lang="zh-CN" altLang="zh-CN" b="1" dirty="0" smtClean="0">
                <a:ea typeface="微软雅黑" panose="020B0503020204020204" pitchFamily="34" charset="-122"/>
              </a:rPr>
              <a:t>延安精神</a:t>
            </a:r>
            <a:br>
              <a:rPr lang="zh-CN" altLang="zh-CN" b="1" dirty="0" smtClean="0">
                <a:ea typeface="微软雅黑" panose="020B0503020204020204" pitchFamily="34" charset="-122"/>
              </a:rPr>
            </a:br>
            <a:r>
              <a:rPr lang="zh-CN" altLang="zh-CN" b="1" dirty="0" smtClean="0">
                <a:ea typeface="微软雅黑" panose="020B0503020204020204" pitchFamily="34" charset="-122"/>
              </a:rPr>
              <a:t>在当代具有一定价值</a:t>
            </a:r>
            <a:endParaRPr lang="zh-CN" altLang="zh-CN" b="1" dirty="0" smtClean="0">
              <a:ea typeface="微软雅黑" panose="020B0503020204020204" pitchFamily="34" charset="-122"/>
            </a:endParaRPr>
          </a:p>
        </p:txBody>
      </p:sp>
      <p:sp>
        <p:nvSpPr>
          <p:cNvPr id="2" name="内容占位符 2"/>
          <p:cNvSpPr>
            <a:spLocks noGrp="1"/>
          </p:cNvSpPr>
          <p:nvPr>
            <p:ph idx="1"/>
          </p:nvPr>
        </p:nvSpPr>
        <p:spPr>
          <a:xfrm>
            <a:off x="3825240" y="2469515"/>
            <a:ext cx="5257800" cy="1066800"/>
          </a:xfrm>
        </p:spPr>
        <p:txBody>
          <a:bodyPr/>
          <a:lstStyle/>
          <a:p>
            <a:pPr eaLnBrk="1" hangingPunct="1">
              <a:lnSpc>
                <a:spcPct val="150000"/>
              </a:lnSpc>
              <a:buFont typeface="Arial" panose="020B0604020202020204" pitchFamily="34" charset="0"/>
              <a:buNone/>
              <a:defRPr/>
            </a:pPr>
            <a:r>
              <a:rPr lang="zh-CN" altLang="zh-CN" sz="36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脚踏实地</a:t>
            </a:r>
            <a:r>
              <a:rPr lang="en-US" altLang="zh-CN" sz="36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en-US" altLang="zh-CN" sz="36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zh-CN" sz="36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知难而进</a:t>
            </a:r>
            <a:endParaRPr lang="zh-CN" altLang="zh-CN" sz="36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eaLnBrk="1" hangingPunct="1">
              <a:lnSpc>
                <a:spcPct val="150000"/>
              </a:lnSpc>
              <a:buFont typeface="Arial" panose="020B0604020202020204" pitchFamily="34" charset="0"/>
              <a:buChar char="•"/>
              <a:defRPr/>
            </a:pPr>
            <a:endParaRPr lang="zh-CN" altLang="zh-CN" sz="36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3825240" y="1547495"/>
            <a:ext cx="4724400" cy="922020"/>
          </a:xfrm>
          <a:prstGeom prst="rect">
            <a:avLst/>
          </a:prstGeom>
        </p:spPr>
        <p:txBody>
          <a:bodyPr wrap="square">
            <a:spAutoFit/>
          </a:bodyPr>
          <a:lstStyle/>
          <a:p>
            <a:pPr marL="342900" indent="-342900">
              <a:lnSpc>
                <a:spcPct val="150000"/>
              </a:lnSpc>
              <a:spcBef>
                <a:spcPct val="20000"/>
              </a:spcBef>
              <a:defRPr/>
            </a:pPr>
            <a:r>
              <a:rPr lang="zh-CN" altLang="zh-CN" sz="3600" b="1" kern="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胸怀天下</a:t>
            </a:r>
            <a:r>
              <a:rPr lang="en-US" altLang="zh-CN" sz="3600" b="1" kern="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en-US" altLang="zh-CN" sz="3600" b="1" kern="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zh-CN" sz="3600" b="1" kern="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坚定</a:t>
            </a:r>
            <a:r>
              <a:rPr lang="zh-CN" altLang="zh-CN" sz="3600" b="1" kern="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方向</a:t>
            </a:r>
            <a:endParaRPr lang="zh-CN" altLang="zh-CN" sz="3600" b="1" kern="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 name="矩形 4"/>
          <p:cNvSpPr/>
          <p:nvPr/>
        </p:nvSpPr>
        <p:spPr>
          <a:xfrm>
            <a:off x="3825240" y="3429000"/>
            <a:ext cx="5257800" cy="922020"/>
          </a:xfrm>
          <a:prstGeom prst="rect">
            <a:avLst/>
          </a:prstGeom>
        </p:spPr>
        <p:txBody>
          <a:bodyPr wrap="square">
            <a:spAutoFit/>
          </a:bodyPr>
          <a:lstStyle/>
          <a:p>
            <a:pPr marL="342900" indent="-342900">
              <a:lnSpc>
                <a:spcPct val="150000"/>
              </a:lnSpc>
              <a:spcBef>
                <a:spcPct val="20000"/>
              </a:spcBef>
              <a:defRPr/>
            </a:pPr>
            <a:r>
              <a:rPr lang="zh-CN" altLang="zh-CN" sz="3600" b="1" kern="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自强不息</a:t>
            </a:r>
            <a:r>
              <a:rPr lang="en-US" altLang="zh-CN" sz="3600" b="1" kern="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en-US" altLang="zh-CN" sz="3600" b="1" kern="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zh-CN" sz="3600" b="1" kern="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谦虚谨慎</a:t>
            </a:r>
            <a:endParaRPr lang="zh-CN" altLang="zh-CN" sz="3600" b="1" kern="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 name="文本框 2"/>
          <p:cNvSpPr txBox="1"/>
          <p:nvPr/>
        </p:nvSpPr>
        <p:spPr>
          <a:xfrm>
            <a:off x="236855" y="4579620"/>
            <a:ext cx="11772900" cy="2576195"/>
          </a:xfrm>
          <a:prstGeom prst="rect">
            <a:avLst/>
          </a:prstGeom>
          <a:noFill/>
        </p:spPr>
        <p:txBody>
          <a:bodyPr wrap="square" rtlCol="0">
            <a:noAutofit/>
          </a:bodyPr>
          <a:p>
            <a:r>
              <a:rPr lang="en-US" altLang="zh-CN" sz="24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zh-CN" sz="32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在与时俱进的奋斗中，延安精神必将赋予新的时代内涵，化作全面建成社会主义现代化强国、创造美好生活的强大精神力量，鼓舞我们谱写改革开放和现代化建设的新篇章！</a:t>
            </a:r>
            <a:endParaRPr lang="zh-CN" altLang="zh-CN" sz="32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对角圆角矩形 5"/>
          <p:cNvSpPr/>
          <p:nvPr/>
        </p:nvSpPr>
        <p:spPr>
          <a:xfrm>
            <a:off x="3046095" y="1301750"/>
            <a:ext cx="6099810" cy="3277870"/>
          </a:xfrm>
          <a:prstGeom prst="round2DiagRect">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00" y="322"/>
            <a:ext cx="12192000" cy="6857354"/>
          </a:xfrm>
          <a:prstGeom prst="rect">
            <a:avLst/>
          </a:prstGeom>
        </p:spPr>
      </p:pic>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l="22266" t="17901" r="60814" b="54265"/>
          <a:stretch>
            <a:fillRect/>
          </a:stretch>
        </p:blipFill>
        <p:spPr>
          <a:xfrm>
            <a:off x="3006537" y="970056"/>
            <a:ext cx="1701800" cy="1574801"/>
          </a:xfrm>
          <a:prstGeom prst="rect">
            <a:avLst/>
          </a:prstGeom>
        </p:spPr>
      </p:pic>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l="37295" t="16835" r="45533" b="52862"/>
          <a:stretch>
            <a:fillRect/>
          </a:stretch>
        </p:blipFill>
        <p:spPr>
          <a:xfrm>
            <a:off x="4617663" y="900206"/>
            <a:ext cx="1727200" cy="1714500"/>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l="53228" t="16962" r="29600" b="53184"/>
          <a:stretch>
            <a:fillRect/>
          </a:stretch>
        </p:blipFill>
        <p:spPr>
          <a:xfrm>
            <a:off x="6228789" y="900206"/>
            <a:ext cx="1727200" cy="1689100"/>
          </a:xfrm>
          <a:prstGeom prst="rect">
            <a:avLst/>
          </a:prstGeom>
        </p:spPr>
      </p:pic>
      <p:pic>
        <p:nvPicPr>
          <p:cNvPr id="8" name="图片 7"/>
          <p:cNvPicPr>
            <a:picLocks noChangeAspect="1"/>
          </p:cNvPicPr>
          <p:nvPr/>
        </p:nvPicPr>
        <p:blipFill rotWithShape="1">
          <a:blip r:embed="rId6">
            <a:extLst>
              <a:ext uri="{28A0092B-C50C-407E-A947-70E740481C1C}">
                <a14:useLocalDpi xmlns:a14="http://schemas.microsoft.com/office/drawing/2010/main" val="0"/>
              </a:ext>
            </a:extLst>
          </a:blip>
          <a:srcRect l="68782" t="14836" r="15309" b="49922"/>
          <a:stretch>
            <a:fillRect/>
          </a:stretch>
        </p:blipFill>
        <p:spPr>
          <a:xfrm>
            <a:off x="7787994" y="760506"/>
            <a:ext cx="1600200" cy="1993900"/>
          </a:xfrm>
          <a:prstGeom prst="rect">
            <a:avLst/>
          </a:prstGeom>
        </p:spPr>
      </p:pic>
      <p:pic>
        <p:nvPicPr>
          <p:cNvPr id="9" name="图片 8"/>
          <p:cNvPicPr>
            <a:picLocks noChangeAspect="1"/>
          </p:cNvPicPr>
          <p:nvPr/>
        </p:nvPicPr>
        <p:blipFill rotWithShape="1">
          <a:blip r:embed="rId7">
            <a:extLst>
              <a:ext uri="{28A0092B-C50C-407E-A947-70E740481C1C}">
                <a14:useLocalDpi xmlns:a14="http://schemas.microsoft.com/office/drawing/2010/main" val="0"/>
              </a:ext>
            </a:extLst>
          </a:blip>
          <a:srcRect l="83907" t="16353" r="4506" b="67961"/>
          <a:stretch>
            <a:fillRect/>
          </a:stretch>
        </p:blipFill>
        <p:spPr>
          <a:xfrm>
            <a:off x="9492476" y="2358395"/>
            <a:ext cx="1165412" cy="788894"/>
          </a:xfrm>
          <a:prstGeom prst="rect">
            <a:avLst/>
          </a:prstGeom>
        </p:spPr>
      </p:pic>
      <p:pic>
        <p:nvPicPr>
          <p:cNvPr id="10" name="图片 9"/>
          <p:cNvPicPr>
            <a:picLocks noChangeAspect="1"/>
          </p:cNvPicPr>
          <p:nvPr/>
        </p:nvPicPr>
        <p:blipFill rotWithShape="1">
          <a:blip r:embed="rId8">
            <a:extLst>
              <a:ext uri="{28A0092B-C50C-407E-A947-70E740481C1C}">
                <a14:useLocalDpi xmlns:a14="http://schemas.microsoft.com/office/drawing/2010/main" val="0"/>
              </a:ext>
            </a:extLst>
          </a:blip>
          <a:srcRect l="67677" t="46717" r="28030" b="45707"/>
          <a:stretch>
            <a:fillRect/>
          </a:stretch>
        </p:blipFill>
        <p:spPr>
          <a:xfrm>
            <a:off x="3857437" y="2690906"/>
            <a:ext cx="431800" cy="381000"/>
          </a:xfrm>
          <a:prstGeom prst="rect">
            <a:avLst/>
          </a:prstGeom>
        </p:spPr>
      </p:pic>
      <p:pic>
        <p:nvPicPr>
          <p:cNvPr id="11" name="图片 10"/>
          <p:cNvPicPr>
            <a:picLocks noChangeAspect="1"/>
          </p:cNvPicPr>
          <p:nvPr/>
        </p:nvPicPr>
        <p:blipFill rotWithShape="1">
          <a:blip r:embed="rId8">
            <a:extLst>
              <a:ext uri="{28A0092B-C50C-407E-A947-70E740481C1C}">
                <a14:useLocalDpi xmlns:a14="http://schemas.microsoft.com/office/drawing/2010/main" val="0"/>
              </a:ext>
            </a:extLst>
          </a:blip>
          <a:srcRect l="67677" t="46717" r="28030" b="45707"/>
          <a:stretch>
            <a:fillRect/>
          </a:stretch>
        </p:blipFill>
        <p:spPr>
          <a:xfrm>
            <a:off x="7681257" y="2678206"/>
            <a:ext cx="431800" cy="381000"/>
          </a:xfrm>
          <a:prstGeom prst="rect">
            <a:avLst/>
          </a:prstGeom>
        </p:spPr>
      </p:pic>
      <p:sp>
        <p:nvSpPr>
          <p:cNvPr id="12" name="文本框 11"/>
          <p:cNvSpPr txBox="1"/>
          <p:nvPr/>
        </p:nvSpPr>
        <p:spPr>
          <a:xfrm>
            <a:off x="4134430" y="2589306"/>
            <a:ext cx="3653564" cy="584775"/>
          </a:xfrm>
          <a:prstGeom prst="rect">
            <a:avLst/>
          </a:prstGeom>
          <a:noFill/>
        </p:spPr>
        <p:txBody>
          <a:bodyPr wrap="none" rtlCol="0">
            <a:spAutoFit/>
          </a:bodyPr>
          <a:lstStyle/>
          <a:p>
            <a:r>
              <a:rPr lang="zh-CN" altLang="en-US" sz="3200" b="1" dirty="0" smtClean="0">
                <a:solidFill>
                  <a:srgbClr val="C00000"/>
                </a:solidFill>
                <a:ea typeface="微软雅黑" panose="020B0503020204020204" pitchFamily="34" charset="-122"/>
              </a:rPr>
              <a:t>汇报完毕  谢谢大家</a:t>
            </a:r>
            <a:endParaRPr lang="zh-CN" altLang="en-US" sz="3200" b="1" dirty="0">
              <a:solidFill>
                <a:srgbClr val="C00000"/>
              </a:solidFill>
              <a:ea typeface="微软雅黑" panose="020B0503020204020204" pitchFamily="34" charset="-122"/>
            </a:endParaRPr>
          </a:p>
        </p:txBody>
      </p:sp>
      <p:sp>
        <p:nvSpPr>
          <p:cNvPr id="13" name="文本框 12"/>
          <p:cNvSpPr txBox="1"/>
          <p:nvPr/>
        </p:nvSpPr>
        <p:spPr>
          <a:xfrm>
            <a:off x="1607036" y="3174746"/>
            <a:ext cx="9879628" cy="307777"/>
          </a:xfrm>
          <a:prstGeom prst="rect">
            <a:avLst/>
          </a:prstGeom>
          <a:noFill/>
        </p:spPr>
        <p:txBody>
          <a:bodyPr wrap="none" rtlCol="0">
            <a:spAutoFit/>
          </a:bodyPr>
          <a:lstStyle/>
          <a:p>
            <a:r>
              <a:rPr lang="zh-CN" altLang="en-US" sz="1400" dirty="0" smtClean="0">
                <a:solidFill>
                  <a:srgbClr val="C00000"/>
                </a:solidFill>
                <a:ea typeface="微软雅黑" panose="020B0503020204020204" pitchFamily="34" charset="-122"/>
              </a:rPr>
              <a:t>坚定正确的政治方向，解放思想、实事求是的思想路线，全心全意为人民服务的根本宗旨，自力更生、艰苦奋斗的创业精神</a:t>
            </a:r>
            <a:endParaRPr lang="zh-CN" altLang="en-US" sz="1400" dirty="0">
              <a:solidFill>
                <a:srgbClr val="C00000"/>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PP_MARK_KEY" val="1f841f9d-6ca5-467a-921f-fcfca5ced91b"/>
  <p:tag name="COMMONDATA" val="eyJoZGlkIjoiYmM5ZWE0ODQ0NGQ3NTQxYWU0NmEyMDAzMzI2M2MwZGI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3008</Words>
  <Application>WPS 演示</Application>
  <PresentationFormat>宽屏</PresentationFormat>
  <Paragraphs>286</Paragraphs>
  <Slides>22</Slides>
  <Notes>29</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22</vt:i4>
      </vt:variant>
    </vt:vector>
  </HeadingPairs>
  <TitlesOfParts>
    <vt:vector size="33" baseType="lpstr">
      <vt:lpstr>Arial</vt:lpstr>
      <vt:lpstr>宋体</vt:lpstr>
      <vt:lpstr>Wingdings</vt:lpstr>
      <vt:lpstr>微软雅黑</vt:lpstr>
      <vt:lpstr>黑体</vt:lpstr>
      <vt:lpstr>仿宋</vt:lpstr>
      <vt:lpstr>Calibri</vt:lpstr>
      <vt:lpstr>Arial Unicode MS</vt:lpstr>
      <vt:lpstr>Calibri Light</vt:lpstr>
      <vt:lpstr>Arial</vt:lpstr>
      <vt:lpstr>Office 主题</vt:lpstr>
      <vt:lpstr>PowerPoint 演示文稿</vt:lpstr>
      <vt:lpstr>引言：斯诺之困—东方魔力之迷</vt:lpstr>
      <vt:lpstr>PowerPoint 演示文稿</vt:lpstr>
      <vt:lpstr>PowerPoint 演示文稿</vt:lpstr>
      <vt:lpstr>一、开展学习运动的原因</vt:lpstr>
      <vt:lpstr>PowerPoint 演示文稿</vt:lpstr>
      <vt:lpstr>二、延安学习运动与延安精神形成      的基本历程</vt:lpstr>
      <vt:lpstr>   （一）1935.11-1938.9   创办大批窑洞大学，组织学习，培养干部</vt:lpstr>
      <vt:lpstr>   </vt:lpstr>
      <vt:lpstr>            （二）1938.10-1941.5 组织全党同志,特别是在职干部,开展学习运动 </vt:lpstr>
      <vt:lpstr>    （1939.5.20） 在延安  在职干部教育动员大会上的讲话</vt:lpstr>
      <vt:lpstr>·党中央对学习运动的九项要求</vt:lpstr>
      <vt:lpstr>PowerPoint 演示文稿</vt:lpstr>
      <vt:lpstr>（三）1941.5-1945.4 进行学习改造和普遍的整风运动 </vt:lpstr>
      <vt:lpstr>PowerPoint 演示文稿</vt:lpstr>
      <vt:lpstr>PowerPoint 演示文稿</vt:lpstr>
      <vt:lpstr>整风成效</vt:lpstr>
      <vt:lpstr>学习特点</vt:lpstr>
      <vt:lpstr>PowerPoint 演示文稿</vt:lpstr>
      <vt:lpstr>延安精神的精髓</vt:lpstr>
      <vt:lpstr>延安精神 在当代具有一定价值</vt:lpstr>
      <vt:lpstr>PowerPoint 演示文稿</vt:lpstr>
    </vt:vector>
  </TitlesOfParts>
  <Company>P R 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xxzx</cp:lastModifiedBy>
  <cp:revision>73</cp:revision>
  <dcterms:created xsi:type="dcterms:W3CDTF">2017-03-11T04:00:00Z</dcterms:created>
  <dcterms:modified xsi:type="dcterms:W3CDTF">2023-06-02T03:12:07Z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2052-11.1.0.14309</vt:lpwstr>
  </property>
  <property fmtid="{D5CDD505-2E9C-101B-9397-08002B2CF9AE}" pid="3" name="ICV">
    <vt:lpwstr>34CE4915F04A45B88AB0E286652A91B9</vt:lpwstr>
  </property>
</Properties>
</file>