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4" r:id="rId8"/>
    <p:sldId id="262" r:id="rId9"/>
    <p:sldId id="288" r:id="rId10"/>
    <p:sldId id="290" r:id="rId11"/>
    <p:sldId id="270" r:id="rId12"/>
    <p:sldId id="268" r:id="rId13"/>
    <p:sldId id="275" r:id="rId14"/>
    <p:sldId id="273" r:id="rId15"/>
    <p:sldId id="265" r:id="rId16"/>
    <p:sldId id="309" r:id="rId17"/>
    <p:sldId id="310" r:id="rId18"/>
    <p:sldId id="276" r:id="rId19"/>
    <p:sldId id="280" r:id="rId20"/>
    <p:sldId id="291" r:id="rId21"/>
    <p:sldId id="315" r:id="rId22"/>
    <p:sldId id="282" r:id="rId23"/>
  </p:sldIdLst>
  <p:sldSz cx="12192000" cy="6858000"/>
  <p:notesSz cx="7103745" cy="10234295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2" userDrawn="1">
          <p15:clr>
            <a:srgbClr val="A4A3A4"/>
          </p15:clr>
        </p15:guide>
        <p15:guide id="2" pos="3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35" y="67"/>
      </p:cViewPr>
      <p:guideLst>
        <p:guide orient="horz" pos="2242"/>
        <p:guide pos="3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1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223300" y="587595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www.1ppt.com/xiazai/jihua/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www.1ppt.com/xiazai/jianli/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www.1ppt.com/xiazai/huibao/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tags" Target="../tags/tag6.xml"/><Relationship Id="rId4" Type="http://schemas.openxmlformats.org/officeDocument/2006/relationships/image" Target="../media/image26.png"/><Relationship Id="rId3" Type="http://schemas.openxmlformats.org/officeDocument/2006/relationships/tags" Target="../tags/tag5.xml"/><Relationship Id="rId2" Type="http://schemas.openxmlformats.org/officeDocument/2006/relationships/image" Target="../media/image25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1.png"/><Relationship Id="rId11" Type="http://schemas.openxmlformats.org/officeDocument/2006/relationships/tags" Target="../tags/tag8.xml"/><Relationship Id="rId10" Type="http://schemas.openxmlformats.org/officeDocument/2006/relationships/image" Target="../media/image30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tags" Target="../tags/tag9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3" Type="http://schemas.openxmlformats.org/officeDocument/2006/relationships/tags" Target="../tags/tag10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dfead933ef96d30134e77fad0861e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screen"/>
          <a:stretch>
            <a:fillRect/>
          </a:stretch>
        </p:blipFill>
        <p:spPr>
          <a:xfrm flipH="1">
            <a:off x="19685" y="3202216"/>
            <a:ext cx="12151995" cy="36461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 flipH="1">
            <a:off x="2238375" y="1763745"/>
            <a:ext cx="84537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实干筑梦，药有所为</a:t>
            </a:r>
            <a:endParaRPr lang="zh-CN" alt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501900" y="2909644"/>
            <a:ext cx="7975600" cy="14605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501900" y="3529677"/>
            <a:ext cx="7975600" cy="14605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792412" y="2953732"/>
            <a:ext cx="739457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自信自强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守正创新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踔厉奋发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勇毅前行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92412" y="2953732"/>
            <a:ext cx="7394575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endParaRPr lang="zh-CN" altLang="en-US" sz="3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54325" y="4015740"/>
            <a:ext cx="78378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           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汇报人：医技第三党支部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熊炜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99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99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54970" y="528799"/>
            <a:ext cx="2637790" cy="1227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718156" y="1672683"/>
            <a:ext cx="702527" cy="0"/>
          </a:xfrm>
          <a:prstGeom prst="line">
            <a:avLst/>
          </a:prstGeom>
          <a:ln w="38100">
            <a:solidFill>
              <a:srgbClr val="E724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39470" y="1875790"/>
            <a:ext cx="10565765" cy="971550"/>
            <a:chOff x="802888" y="2653990"/>
            <a:chExt cx="1996068" cy="3088888"/>
          </a:xfrm>
        </p:grpSpPr>
        <p:sp>
          <p:nvSpPr>
            <p:cNvPr id="6" name="矩形 5"/>
            <p:cNvSpPr/>
            <p:nvPr/>
          </p:nvSpPr>
          <p:spPr>
            <a:xfrm>
              <a:off x="802888" y="2653990"/>
              <a:ext cx="1996068" cy="308888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6521" y="3170824"/>
              <a:ext cx="205137" cy="2051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40105" y="2966720"/>
            <a:ext cx="10565765" cy="948690"/>
            <a:chOff x="802888" y="2653990"/>
            <a:chExt cx="1996068" cy="3088888"/>
          </a:xfrm>
        </p:grpSpPr>
        <p:sp>
          <p:nvSpPr>
            <p:cNvPr id="12" name="矩形 11"/>
            <p:cNvSpPr/>
            <p:nvPr/>
          </p:nvSpPr>
          <p:spPr>
            <a:xfrm>
              <a:off x="802888" y="2653990"/>
              <a:ext cx="1996068" cy="308888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26521" y="3282519"/>
              <a:ext cx="204897" cy="2100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0105" y="4118114"/>
            <a:ext cx="10565130" cy="920611"/>
            <a:chOff x="802888" y="3069686"/>
            <a:chExt cx="1996086" cy="1518285"/>
          </a:xfrm>
        </p:grpSpPr>
        <p:sp>
          <p:nvSpPr>
            <p:cNvPr id="17" name="矩形 16"/>
            <p:cNvSpPr/>
            <p:nvPr/>
          </p:nvSpPr>
          <p:spPr>
            <a:xfrm>
              <a:off x="802888" y="3069686"/>
              <a:ext cx="1996086" cy="151828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6402" y="3388050"/>
              <a:ext cx="204911" cy="106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230755" y="4311015"/>
            <a:ext cx="78244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药圃无凡草，齐一附一药学人</a:t>
            </a: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2230755" y="2099945"/>
            <a:ext cx="82188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党的二十大报告精神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230755" y="3221355"/>
            <a:ext cx="87528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路生梅：扎根陕北绽芳华，为党工作无期限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0740" y="5209679"/>
            <a:ext cx="10565130" cy="920611"/>
            <a:chOff x="802888" y="3069686"/>
            <a:chExt cx="1996086" cy="1518285"/>
          </a:xfrm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802888" y="3069686"/>
              <a:ext cx="1996086" cy="151828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826402" y="3388050"/>
              <a:ext cx="204911" cy="1064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230755" y="5400675"/>
            <a:ext cx="46786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实干筑梦，药有所为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e2ffaf93b00b10b67e1d9610fb79e9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173355" y="1943735"/>
            <a:ext cx="6997065" cy="488251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719830" y="2203450"/>
            <a:ext cx="6854824" cy="1901190"/>
            <a:chOff x="2235200" y="1341393"/>
            <a:chExt cx="6890931" cy="1901370"/>
          </a:xfrm>
        </p:grpSpPr>
        <p:sp>
          <p:nvSpPr>
            <p:cNvPr id="5" name="椭圆 4"/>
            <p:cNvSpPr/>
            <p:nvPr/>
          </p:nvSpPr>
          <p:spPr>
            <a:xfrm>
              <a:off x="2235200" y="1341393"/>
              <a:ext cx="1901370" cy="190137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24502" y="1458244"/>
              <a:ext cx="4801629" cy="706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4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党的二十大报告精神</a:t>
              </a:r>
              <a:endParaRPr lang="zh-CN" altLang="en-US" sz="4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10951" y="359441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670" y="359410"/>
            <a:ext cx="4016375" cy="475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党的二十大报告精神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3130" y="1069340"/>
            <a:ext cx="11109960" cy="1292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400" b="1"/>
              <a:t>         </a:t>
            </a:r>
            <a:r>
              <a:rPr lang="zh-CN" altLang="en-US" sz="2400" b="1"/>
              <a:t>2022年10月16日，中国共产党第二十次全国代表大会在北京人民大会堂开幕。</a:t>
            </a:r>
            <a:endParaRPr lang="zh-CN" altLang="en-US" sz="2400" b="1"/>
          </a:p>
          <a:p>
            <a:pPr>
              <a:lnSpc>
                <a:spcPct val="150000"/>
              </a:lnSpc>
            </a:pPr>
            <a:r>
              <a:rPr lang="zh-CN" altLang="en-US" sz="2400" b="1"/>
              <a:t>习近平总书记向大会做了题为《高举中国特色社会主义伟大旗帜，为全面建设社会主义现代化国家而团结奋斗》的报告。</a:t>
            </a:r>
            <a:endParaRPr lang="zh-CN" altLang="en-US" sz="2400" b="1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9670" y="3274060"/>
            <a:ext cx="4752975" cy="28575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275" y="3274060"/>
            <a:ext cx="468122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10951" y="359441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60937"/>
            <a:ext cx="292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党的二十大报告精神</a:t>
            </a:r>
            <a:endParaRPr lang="zh-CN" altLang="en-US" sz="2000" dirty="0"/>
          </a:p>
        </p:txBody>
      </p:sp>
      <p:sp>
        <p:nvSpPr>
          <p:cNvPr id="23" name="文本框 22"/>
          <p:cNvSpPr txBox="1"/>
          <p:nvPr/>
        </p:nvSpPr>
        <p:spPr>
          <a:xfrm>
            <a:off x="673735" y="1495425"/>
            <a:ext cx="10602595" cy="2753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400" b="1"/>
              <a:t>大会的主题是：</a:t>
            </a:r>
            <a:endParaRPr lang="zh-CN" altLang="en-US" sz="2400" b="1"/>
          </a:p>
          <a:p>
            <a:pPr>
              <a:lnSpc>
                <a:spcPct val="150000"/>
              </a:lnSpc>
            </a:pPr>
            <a:r>
              <a:rPr lang="en-US" altLang="zh-CN" sz="2400" b="1"/>
              <a:t>        </a:t>
            </a:r>
            <a:r>
              <a:rPr lang="zh-CN" altLang="en-US" sz="2400" b="1"/>
              <a:t>高举中国特色社会主义伟大旗帜，全面贯彻新时代中国特色社会主义思想，弘扬伟大建党精神，自信自强、守正创新，踔厉奋发、勇毅前行，为全面建设社会主义现代化国家、全面推进中华民族伟大复兴而团结奋斗。</a:t>
            </a:r>
            <a:endParaRPr lang="zh-CN" altLang="en-US" sz="2400" b="1"/>
          </a:p>
        </p:txBody>
      </p:sp>
      <p:sp>
        <p:nvSpPr>
          <p:cNvPr id="24" name="文本框 23"/>
          <p:cNvSpPr txBox="1"/>
          <p:nvPr/>
        </p:nvSpPr>
        <p:spPr>
          <a:xfrm>
            <a:off x="6431280" y="4674235"/>
            <a:ext cx="3472180" cy="961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/>
              <a:t>“</a:t>
            </a:r>
            <a:r>
              <a:rPr lang="zh-CN" altLang="en-US" sz="2400" b="1"/>
              <a:t>弘扬伟大建党精神</a:t>
            </a:r>
            <a:r>
              <a:rPr lang="en-US" altLang="zh-CN" sz="2400" b="1"/>
              <a:t>”</a:t>
            </a:r>
            <a:endParaRPr lang="en-US" altLang="zh-CN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e2ffaf93b00b10b67e1d9610fb79e9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173355" y="1943735"/>
            <a:ext cx="6997065" cy="488251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719830" y="2203723"/>
            <a:ext cx="7983855" cy="1901370"/>
            <a:chOff x="2235200" y="1341393"/>
            <a:chExt cx="7983855" cy="1901370"/>
          </a:xfrm>
        </p:grpSpPr>
        <p:sp>
          <p:nvSpPr>
            <p:cNvPr id="5" name="椭圆 4"/>
            <p:cNvSpPr/>
            <p:nvPr/>
          </p:nvSpPr>
          <p:spPr>
            <a:xfrm>
              <a:off x="2235200" y="1341393"/>
              <a:ext cx="1901370" cy="190137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24350" y="1458233"/>
              <a:ext cx="5894705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4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路生梅：扎根陕北绽芳华，为党工作无期限</a:t>
              </a:r>
              <a:endParaRPr lang="zh-CN" altLang="en-US" sz="4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5974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路生梅：扎根陕北绽芳华，为党工作无期限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015" y="2072005"/>
            <a:ext cx="5683885" cy="31991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919595" y="1787525"/>
            <a:ext cx="4843145" cy="2420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2400" b="1"/>
              <a:t>路生梅：女，汉族，1944年1月出生，中共党员，陕西省榆林市佳县人民医院原副院长、退休医生。</a:t>
            </a:r>
            <a:endParaRPr lang="zh-CN" altLang="en-US" sz="2400" b="1"/>
          </a:p>
          <a:p>
            <a:pPr>
              <a:lnSpc>
                <a:spcPct val="130000"/>
              </a:lnSpc>
            </a:pPr>
            <a:endParaRPr lang="zh-CN" altLang="en-US" sz="2400" b="1"/>
          </a:p>
          <a:p>
            <a:pPr>
              <a:lnSpc>
                <a:spcPct val="130000"/>
              </a:lnSpc>
            </a:pPr>
            <a:r>
              <a:rPr lang="zh-CN" altLang="en-US" sz="2400" b="1"/>
              <a:t>荣获“全国优秀共产党员”、“全国三八红旗手标兵”、“全国道德模范”、“最美医生”、“最美巾帼奋斗者”等称号。</a:t>
            </a:r>
            <a:endParaRPr lang="zh-CN" alt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5974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路生梅：扎根陕北绽芳华，为党工作无期限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43750" y="2415540"/>
            <a:ext cx="4707255" cy="2420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400" b="1"/>
              <a:t>“作为党员，为党工作没有退休年龄；作为医生，为病人解除病痛也没有退休年龄。”</a:t>
            </a:r>
            <a:r>
              <a:rPr lang="zh-CN" altLang="en-US" sz="2800" b="1"/>
              <a:t>。</a:t>
            </a:r>
            <a:endParaRPr lang="zh-CN" altLang="en-US" sz="28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1380" y="1840865"/>
            <a:ext cx="5808980" cy="3289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5974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路生梅：扎根陕北绽芳华，为党工作无期限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015" y="1362075"/>
            <a:ext cx="3696335" cy="2381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985" y="1362075"/>
            <a:ext cx="3806825" cy="23133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15" y="3675380"/>
            <a:ext cx="3696335" cy="23456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350" y="3675380"/>
            <a:ext cx="3807460" cy="23450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810" y="1362075"/>
            <a:ext cx="3376930" cy="23133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6445" y="3675380"/>
            <a:ext cx="3386455" cy="2378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e2ffaf93b00b10b67e1d9610fb79e9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173355" y="1943735"/>
            <a:ext cx="6997065" cy="488251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719830" y="2203723"/>
            <a:ext cx="7812405" cy="1901370"/>
            <a:chOff x="2235200" y="1341393"/>
            <a:chExt cx="7812405" cy="1901370"/>
          </a:xfrm>
        </p:grpSpPr>
        <p:sp>
          <p:nvSpPr>
            <p:cNvPr id="5" name="椭圆 4"/>
            <p:cNvSpPr/>
            <p:nvPr/>
          </p:nvSpPr>
          <p:spPr>
            <a:xfrm>
              <a:off x="2235200" y="1341393"/>
              <a:ext cx="1901370" cy="190137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24350" y="1458233"/>
              <a:ext cx="5723255" cy="146177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zh-CN" altLang="en-US" sz="4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药圃无凡草，齐医附一药学人</a:t>
              </a:r>
              <a:endParaRPr lang="zh-CN" altLang="en-US" sz="4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药圃无凡草，齐医附一药学人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AutoShape 1"/>
          <p:cNvSpPr/>
          <p:nvPr/>
        </p:nvSpPr>
        <p:spPr bwMode="auto">
          <a:xfrm>
            <a:off x="1169670" y="1723390"/>
            <a:ext cx="9017635" cy="1509395"/>
          </a:xfrm>
          <a:custGeom>
            <a:avLst/>
            <a:gdLst>
              <a:gd name="T0" fmla="*/ 10800 w 21600"/>
              <a:gd name="T1" fmla="+- 0 9342 367"/>
              <a:gd name="T2" fmla="*/ 9342 h 17951"/>
              <a:gd name="T3" fmla="*/ 10800 w 21600"/>
              <a:gd name="T4" fmla="+- 0 9342 367"/>
              <a:gd name="T5" fmla="*/ 9342 h 17951"/>
              <a:gd name="T6" fmla="*/ 10800 w 21600"/>
              <a:gd name="T7" fmla="+- 0 9342 367"/>
              <a:gd name="T8" fmla="*/ 9342 h 17951"/>
              <a:gd name="T9" fmla="*/ 10800 w 21600"/>
              <a:gd name="T10" fmla="+- 0 9342 367"/>
              <a:gd name="T11" fmla="*/ 9342 h 17951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17951">
                <a:moveTo>
                  <a:pt x="0" y="12989"/>
                </a:moveTo>
                <a:cubicBezTo>
                  <a:pt x="1817" y="7794"/>
                  <a:pt x="2960" y="4701"/>
                  <a:pt x="3969" y="3563"/>
                </a:cubicBezTo>
                <a:cubicBezTo>
                  <a:pt x="4978" y="2425"/>
                  <a:pt x="5705" y="4587"/>
                  <a:pt x="6053" y="6160"/>
                </a:cubicBezTo>
                <a:cubicBezTo>
                  <a:pt x="6401" y="7733"/>
                  <a:pt x="6965" y="11575"/>
                  <a:pt x="6058" y="13001"/>
                </a:cubicBezTo>
                <a:cubicBezTo>
                  <a:pt x="5217" y="13795"/>
                  <a:pt x="5068" y="11879"/>
                  <a:pt x="4978" y="10212"/>
                </a:cubicBezTo>
                <a:cubicBezTo>
                  <a:pt x="4888" y="8545"/>
                  <a:pt x="5178" y="4689"/>
                  <a:pt x="5516" y="2998"/>
                </a:cubicBezTo>
                <a:cubicBezTo>
                  <a:pt x="5855" y="1308"/>
                  <a:pt x="6384" y="-367"/>
                  <a:pt x="7010" y="70"/>
                </a:cubicBezTo>
                <a:cubicBezTo>
                  <a:pt x="7978" y="248"/>
                  <a:pt x="7897" y="1498"/>
                  <a:pt x="9153" y="4476"/>
                </a:cubicBezTo>
                <a:cubicBezTo>
                  <a:pt x="10872" y="6824"/>
                  <a:pt x="12660" y="7891"/>
                  <a:pt x="14413" y="9409"/>
                </a:cubicBezTo>
                <a:cubicBezTo>
                  <a:pt x="15887" y="11558"/>
                  <a:pt x="16795" y="18911"/>
                  <a:pt x="17993" y="17752"/>
                </a:cubicBezTo>
                <a:cubicBezTo>
                  <a:pt x="18032" y="17622"/>
                  <a:pt x="20517" y="21233"/>
                  <a:pt x="21599" y="2454"/>
                </a:cubicBezTo>
              </a:path>
            </a:pathLst>
          </a:custGeom>
          <a:noFill/>
          <a:ln w="76200" cap="flat" cmpd="sng">
            <a:solidFill>
              <a:srgbClr val="C00000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57200"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1pPr>
            <a:lvl2pPr defTabSz="457200"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2pPr>
            <a:lvl3pPr defTabSz="457200"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3pPr>
            <a:lvl4pPr defTabSz="457200"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4pPr>
            <a:lvl5pPr defTabSz="457200"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5pPr>
            <a:lvl6pPr marL="1828800" defTabSz="45720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6pPr>
            <a:lvl7pPr marL="2286000" defTabSz="45720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7pPr>
            <a:lvl8pPr marL="2743200" defTabSz="45720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8pPr>
            <a:lvl9pPr marL="3200400" defTabSz="45720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 sz="4300">
                <a:solidFill>
                  <a:srgbClr val="00000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600">
              <a:latin typeface="Arial" panose="020B0604020202020204"/>
              <a:ea typeface="微软雅黑" panose="020B0503020204020204" charset="-122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54" name="Rectangle 2"/>
          <p:cNvSpPr txBox="1">
            <a:spLocks noChangeArrowheads="1"/>
          </p:cNvSpPr>
          <p:nvPr/>
        </p:nvSpPr>
        <p:spPr bwMode="auto">
          <a:xfrm>
            <a:off x="1044575" y="3429000"/>
            <a:ext cx="10357485" cy="258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95" tIns="50795" rIns="50795" bIns="50795" numCol="1" anchor="t" anchorCtr="0" compatLnSpc="1"/>
          <a:lstStyle>
            <a:lvl1pPr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1pPr>
            <a:lvl2pPr marL="10795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2pPr>
            <a:lvl3pPr marL="21590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3pPr>
            <a:lvl4pPr marL="32385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4pPr>
            <a:lvl5pPr marL="43180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5pPr>
            <a:lvl6pPr marL="1188085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03985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19885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36420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087755">
              <a:lnSpc>
                <a:spcPct val="150000"/>
              </a:lnSpc>
              <a:spcBef>
                <a:spcPts val="550"/>
              </a:spcBef>
              <a:buClr>
                <a:srgbClr val="4C4C4C"/>
              </a:buClr>
            </a:pPr>
            <a:r>
              <a:rPr lang="en-US" sz="2400" b="1">
                <a:ea typeface="宋体" panose="02010600030101010101" pitchFamily="2" charset="-122"/>
                <a:sym typeface="+mn-ea"/>
              </a:rPr>
              <a:t> 1.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积极响应，做到</a:t>
            </a:r>
            <a:r>
              <a:rPr lang="en-US" altLang="zh-CN" sz="2400" b="1"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药</a:t>
            </a:r>
            <a:r>
              <a:rPr lang="en-US" altLang="zh-CN" sz="2400" b="1"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有保障</a:t>
            </a:r>
            <a:endParaRPr lang="en-US" sz="2400" b="1">
              <a:ea typeface="宋体" panose="02010600030101010101" pitchFamily="2" charset="-122"/>
              <a:sym typeface="+mn-ea"/>
            </a:endParaRPr>
          </a:p>
          <a:p>
            <a:pPr algn="just" defTabSz="1087755">
              <a:lnSpc>
                <a:spcPct val="150000"/>
              </a:lnSpc>
              <a:spcBef>
                <a:spcPts val="550"/>
              </a:spcBef>
              <a:buClr>
                <a:srgbClr val="4C4C4C"/>
              </a:buClr>
            </a:pPr>
            <a:r>
              <a:rPr lang="en-US" sz="2400" b="1">
                <a:ea typeface="宋体" panose="02010600030101010101" pitchFamily="2" charset="-122"/>
                <a:sym typeface="+mn-ea"/>
              </a:rPr>
              <a:t>         </a:t>
            </a:r>
            <a:r>
              <a:rPr sz="2400" b="1">
                <a:ea typeface="宋体" panose="02010600030101010101" pitchFamily="2" charset="-122"/>
                <a:sym typeface="+mn-ea"/>
              </a:rPr>
              <a:t>自2022年12月7日新冠疫情防控全面放开后一周以来，我院发热患者激增，药学部作为医院合理用药的保障部门，也积极参与到抗击疫情的战斗中。</a:t>
            </a:r>
            <a:endParaRPr sz="2400" b="1" dirty="0">
              <a:solidFill>
                <a:srgbClr val="4C4C4C"/>
              </a:solidFill>
              <a:latin typeface="微软雅黑" panose="020B0503020204020204" charset="-122"/>
              <a:ea typeface="宋体" panose="02010600030101010101" pitchFamily="2" charset="-122"/>
              <a:cs typeface="Calibri" panose="020F0502020204030204" charset="0"/>
              <a:sym typeface="+mn-ea"/>
            </a:endParaRPr>
          </a:p>
        </p:txBody>
      </p:sp>
      <p:pic>
        <p:nvPicPr>
          <p:cNvPr id="55" name="Picture 5" descr="image13.png"/>
          <p:cNvPicPr>
            <a:picLocks noChangeAspect="1"/>
          </p:cNvPicPr>
          <p:nvPr/>
        </p:nvPicPr>
        <p:blipFill>
          <a:blip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owEdges trans="1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7820000">
            <a:off x="9921875" y="544195"/>
            <a:ext cx="1905635" cy="111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  <p:bldLst>
      <p:bldP spid="53" grpId="0" bldLvl="0" animBg="1" autoUpdateAnimBg="0"/>
      <p:bldP spid="54" grpId="0" advAuto="0" autoUpdateAnimBg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670" y="359410"/>
            <a:ext cx="4500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药圃无凡草，齐医附一药学人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 t="9437" r="1859" b="1583"/>
          <a:stretch>
            <a:fillRect/>
          </a:stretch>
        </p:blipFill>
        <p:spPr>
          <a:xfrm>
            <a:off x="511810" y="1069340"/>
            <a:ext cx="2537460" cy="229362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5868035" y="974090"/>
            <a:ext cx="5960745" cy="473964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>
              <a:lnSpc>
                <a:spcPct val="150000"/>
              </a:lnSpc>
            </a:pPr>
            <a:r>
              <a:rPr lang="en-US" altLang="zh-CN" sz="2000" b="1">
                <a:ea typeface="宋体" panose="02010600030101010101" pitchFamily="2" charset="-122"/>
              </a:rPr>
              <a:t>     </a:t>
            </a:r>
            <a:r>
              <a:rPr lang="en-US" altLang="zh-CN" sz="2400" b="1">
                <a:ea typeface="宋体" panose="02010600030101010101" pitchFamily="2" charset="-122"/>
              </a:rPr>
              <a:t> </a:t>
            </a:r>
            <a:r>
              <a:rPr lang="en-US" altLang="zh-CN" sz="2000" b="1">
                <a:ea typeface="宋体" panose="02010600030101010101" pitchFamily="2" charset="-122"/>
              </a:rPr>
              <a:t> </a:t>
            </a:r>
            <a:r>
              <a:rPr sz="2000" b="1">
                <a:ea typeface="宋体" panose="02010600030101010101" pitchFamily="2" charset="-122"/>
              </a:rPr>
              <a:t>面对严峻的形势，药学部崔立然主任当机立断第一时间抢购抗疫药品，药库全天不间断联系各家医药公司，了解相关药品的到货供应情况，最大程度地保障医院抗疫对症药品的使用。</a:t>
            </a:r>
            <a:endParaRPr sz="2000" b="1">
              <a:ea typeface="宋体" panose="02010600030101010101" pitchFamily="2" charset="-122"/>
            </a:endParaRPr>
          </a:p>
          <a:p>
            <a:pPr indent="0">
              <a:lnSpc>
                <a:spcPct val="150000"/>
              </a:lnSpc>
            </a:pPr>
            <a:r>
              <a:rPr sz="2000" b="1">
                <a:ea typeface="宋体" panose="02010600030101010101" pitchFamily="2" charset="-122"/>
              </a:rPr>
              <a:t> </a:t>
            </a:r>
            <a:r>
              <a:rPr lang="en-US" sz="2000" b="1">
                <a:ea typeface="宋体" panose="02010600030101010101" pitchFamily="2" charset="-122"/>
              </a:rPr>
              <a:t>       </a:t>
            </a:r>
            <a:r>
              <a:rPr sz="2000" b="1">
                <a:ea typeface="宋体" panose="02010600030101010101" pitchFamily="2" charset="-122"/>
              </a:rPr>
              <a:t>并充分结合临床实际需求，第一时间引进新冠特效药以及针对重症患者的药品，极大地减少了患者的重症率和重症致死率。</a:t>
            </a:r>
            <a:endParaRPr sz="2000" b="1">
              <a:ea typeface="宋体" panose="02010600030101010101" pitchFamily="2" charset="-122"/>
            </a:endParaRPr>
          </a:p>
          <a:p>
            <a:pPr indent="0">
              <a:lnSpc>
                <a:spcPct val="150000"/>
              </a:lnSpc>
            </a:pPr>
            <a:r>
              <a:rPr sz="2000" b="1">
                <a:ea typeface="宋体" panose="02010600030101010101" pitchFamily="2" charset="-122"/>
              </a:rPr>
              <a:t> </a:t>
            </a:r>
            <a:r>
              <a:rPr lang="en-US" sz="2000" b="1">
                <a:ea typeface="宋体" panose="02010600030101010101" pitchFamily="2" charset="-122"/>
              </a:rPr>
              <a:t>        </a:t>
            </a:r>
            <a:r>
              <a:rPr sz="2000" b="1">
                <a:ea typeface="宋体" panose="02010600030101010101" pitchFamily="2" charset="-122"/>
              </a:rPr>
              <a:t>同时在科室党员同志的带头下，面对疫情爆发，每一个药学人都坚守在自己的岗位上，药学部岗位保障达100%。</a:t>
            </a:r>
            <a:endParaRPr sz="2000" b="1">
              <a:ea typeface="宋体" panose="02010600030101010101" pitchFamily="2" charset="-122"/>
            </a:endParaRPr>
          </a:p>
        </p:txBody>
      </p:sp>
      <p:pic>
        <p:nvPicPr>
          <p:cNvPr id="9" name="图片 8" descr="C:\Users\Administrator\Desktop\99.jpg9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2445" y="3362960"/>
            <a:ext cx="2536825" cy="2596515"/>
          </a:xfrm>
          <a:prstGeom prst="rect">
            <a:avLst/>
          </a:prstGeom>
        </p:spPr>
      </p:pic>
      <p:pic>
        <p:nvPicPr>
          <p:cNvPr id="11" name="图片 10" descr="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635" y="1069340"/>
            <a:ext cx="2621280" cy="2294255"/>
          </a:xfrm>
          <a:prstGeom prst="rect">
            <a:avLst/>
          </a:prstGeom>
        </p:spPr>
      </p:pic>
      <p:pic>
        <p:nvPicPr>
          <p:cNvPr id="12" name="图片 11" descr="88"/>
          <p:cNvPicPr>
            <a:picLocks noChangeAspect="1"/>
          </p:cNvPicPr>
          <p:nvPr/>
        </p:nvPicPr>
        <p:blipFill>
          <a:blip r:embed="rId5"/>
          <a:srcRect l="18351"/>
          <a:stretch>
            <a:fillRect/>
          </a:stretch>
        </p:blipFill>
        <p:spPr>
          <a:xfrm>
            <a:off x="3049270" y="3363595"/>
            <a:ext cx="2620645" cy="2634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药圃无凡草，齐医附一药学人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1870823" y="3605199"/>
            <a:ext cx="621414" cy="535771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3657898" y="5437174"/>
            <a:ext cx="621414" cy="535771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4552859" y="5692656"/>
            <a:ext cx="621414" cy="535771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7380292" y="4139445"/>
            <a:ext cx="400659" cy="345440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6339631" y="3974767"/>
            <a:ext cx="591527" cy="510004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3618241" y="2053415"/>
            <a:ext cx="242866" cy="209395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279088" y="5430189"/>
            <a:ext cx="273979" cy="236220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6947249" y="4140839"/>
            <a:ext cx="286456" cy="246977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2893176" y="3605200"/>
            <a:ext cx="477991" cy="412115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8795491" y="5462572"/>
            <a:ext cx="591527" cy="510004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9719732" y="5665988"/>
            <a:ext cx="426926" cy="368087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9434668" y="5542285"/>
            <a:ext cx="285374" cy="246044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2492417" y="3939844"/>
            <a:ext cx="400659" cy="345440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840740" y="4272280"/>
            <a:ext cx="2816860" cy="2305050"/>
          </a:xfrm>
          <a:prstGeom prst="hexagon">
            <a:avLst>
              <a:gd name="adj" fmla="val 20689"/>
              <a:gd name="vf" fmla="val 115470"/>
            </a:avLst>
          </a:prstGeom>
          <a:blipFill rotWithShape="1">
            <a:blip r:embed="rId1" cstate="screen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六边形 25"/>
          <p:cNvSpPr/>
          <p:nvPr/>
        </p:nvSpPr>
        <p:spPr>
          <a:xfrm>
            <a:off x="3371215" y="3111500"/>
            <a:ext cx="2859405" cy="2114550"/>
          </a:xfrm>
          <a:prstGeom prst="hexagon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5790565" y="4518660"/>
            <a:ext cx="2909570" cy="2058670"/>
          </a:xfrm>
          <a:prstGeom prst="hexagon">
            <a:avLst/>
          </a:prstGeom>
          <a:blipFill rotWithShape="1">
            <a:blip r:embed="rId3" cstate="screen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六边形 33"/>
          <p:cNvSpPr/>
          <p:nvPr/>
        </p:nvSpPr>
        <p:spPr>
          <a:xfrm>
            <a:off x="8230235" y="3112135"/>
            <a:ext cx="3032125" cy="2113915"/>
          </a:xfrm>
          <a:prstGeom prst="hexagon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六边形 36"/>
          <p:cNvSpPr/>
          <p:nvPr/>
        </p:nvSpPr>
        <p:spPr>
          <a:xfrm>
            <a:off x="10211204" y="5542117"/>
            <a:ext cx="285374" cy="246044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4695" y="972185"/>
            <a:ext cx="11062335" cy="1625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2.守正创新，踔厉奋发，获批药物临床试验资格</a:t>
            </a:r>
            <a:endParaRPr lang="zh-CN" altLang="en-US" sz="2400" b="1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>
                <a:solidFill>
                  <a:srgbClr val="000000"/>
                </a:solidFill>
                <a:ea typeface="宋体" panose="02010600030101010101" pitchFamily="2" charset="-122"/>
              </a:rPr>
              <a:t>         </a:t>
            </a:r>
            <a:r>
              <a:rPr lang="zh-CN" altLang="en-US" sz="2000" b="1">
                <a:solidFill>
                  <a:srgbClr val="000000"/>
                </a:solidFill>
                <a:ea typeface="宋体" panose="02010600030101010101" pitchFamily="2" charset="-122"/>
              </a:rPr>
              <a:t>我院自2021 年11月开始筹建药物临床试验机构以来，迅速建立组织架构，完善备案资料，制定规范的临床试验管理体系，同时设置与其相适应的机构药房档案室等。近日于2023年4月15日通过审核获批药物临床试验资格。</a:t>
            </a:r>
            <a:endParaRPr lang="zh-CN" altLang="en-US" sz="2000" b="1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3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药圃无凡草，齐医附一药学人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49960" y="1127125"/>
            <a:ext cx="10919460" cy="170815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304800">
              <a:lnSpc>
                <a:spcPct val="150000"/>
              </a:lnSpc>
            </a:pPr>
            <a:r>
              <a:rPr lang="en-US" alt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    开展药物临床试验工作具有十分重大的意义</a:t>
            </a:r>
            <a:r>
              <a:rPr lang="zh-CN" altLang="en-US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，使患者有可能在临床试验中获得治愈、延长生存或减轻痛苦；其次有利于促进合理用药，在一定程度上降低了不合理用药带来的危害；同时对于扩大我院与国内领先学科的交流与合作，提升学术地位有着良好的推动作用。</a:t>
            </a:r>
            <a:endParaRPr lang="zh-CN" altLang="en-US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015" y="2791460"/>
            <a:ext cx="2704465" cy="3663950"/>
          </a:xfrm>
          <a:prstGeom prst="rect">
            <a:avLst/>
          </a:prstGeom>
        </p:spPr>
      </p:pic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940" y="2786380"/>
            <a:ext cx="2312035" cy="36722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321435" y="2791460"/>
            <a:ext cx="576580" cy="10871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609340" y="2893695"/>
            <a:ext cx="621665" cy="1256030"/>
          </a:xfrm>
          <a:prstGeom prst="rect">
            <a:avLst/>
          </a:prstGeom>
        </p:spPr>
      </p:pic>
      <p:pic>
        <p:nvPicPr>
          <p:cNvPr id="8" name="图片 7" descr="图片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350" y="2786380"/>
            <a:ext cx="2859405" cy="2214245"/>
          </a:xfrm>
          <a:prstGeom prst="rect">
            <a:avLst/>
          </a:prstGeom>
        </p:spPr>
      </p:pic>
      <p:pic>
        <p:nvPicPr>
          <p:cNvPr id="9" name="图片 8" descr="图片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9540" y="5108575"/>
            <a:ext cx="2104390" cy="13677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9041130" y="2791460"/>
            <a:ext cx="3059430" cy="22739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9486900" y="5108575"/>
            <a:ext cx="2167890" cy="1594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药圃无凡草，齐医附一药学人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Rectangle 2"/>
          <p:cNvSpPr txBox="1">
            <a:spLocks noChangeArrowheads="1"/>
          </p:cNvSpPr>
          <p:nvPr/>
        </p:nvSpPr>
        <p:spPr bwMode="auto">
          <a:xfrm>
            <a:off x="5765165" y="1417320"/>
            <a:ext cx="5637530" cy="293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95" tIns="50795" rIns="50795" bIns="50795" numCol="1" anchor="t" anchorCtr="0" compatLnSpc="1"/>
          <a:lstStyle>
            <a:lvl1pPr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1pPr>
            <a:lvl2pPr marL="10795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2pPr>
            <a:lvl3pPr marL="21590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3pPr>
            <a:lvl4pPr marL="32385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4pPr>
            <a:lvl5pPr marL="431800" algn="l" defTabSz="215900" rtl="0" fontAlgn="base" hangingPunct="0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5pPr>
            <a:lvl6pPr marL="1188085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03985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19885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36420" indent="-107950" algn="l" defTabSz="431800" rtl="0" eaLnBrk="1" latinLnBrk="0" hangingPunct="1">
              <a:lnSpc>
                <a:spcPct val="90000"/>
              </a:lnSpc>
              <a:spcBef>
                <a:spcPts val="23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087755">
              <a:lnSpc>
                <a:spcPct val="150000"/>
              </a:lnSpc>
              <a:spcBef>
                <a:spcPts val="550"/>
              </a:spcBef>
              <a:buClr>
                <a:srgbClr val="4C4C4C"/>
              </a:buClr>
            </a:pPr>
            <a:r>
              <a:rPr lang="en-US" sz="2400" b="1">
                <a:ea typeface="宋体" panose="02010600030101010101" pitchFamily="2" charset="-122"/>
                <a:sym typeface="+mn-ea"/>
              </a:rPr>
              <a:t> 3.“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药</a:t>
            </a:r>
            <a:r>
              <a:rPr lang="en-US" sz="2400" b="1"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有所为，加强临床药师队伍建设</a:t>
            </a:r>
            <a:r>
              <a:rPr lang="en-US" sz="2400" b="1">
                <a:ea typeface="宋体" panose="02010600030101010101" pitchFamily="2" charset="-122"/>
                <a:sym typeface="+mn-ea"/>
              </a:rPr>
              <a:t>    </a:t>
            </a:r>
            <a:endParaRPr lang="en-US" sz="2400" b="1">
              <a:ea typeface="宋体" panose="02010600030101010101" pitchFamily="2" charset="-122"/>
              <a:sym typeface="+mn-ea"/>
            </a:endParaRPr>
          </a:p>
          <a:p>
            <a:pPr algn="just" defTabSz="1087755">
              <a:lnSpc>
                <a:spcPct val="150000"/>
              </a:lnSpc>
              <a:spcBef>
                <a:spcPts val="550"/>
              </a:spcBef>
              <a:buClr>
                <a:srgbClr val="4C4C4C"/>
              </a:buClr>
            </a:pPr>
            <a:r>
              <a:rPr lang="en-US" sz="2000" b="1">
                <a:ea typeface="宋体" panose="02010600030101010101" pitchFamily="2" charset="-122"/>
                <a:sym typeface="+mn-ea"/>
              </a:rPr>
              <a:t>           </a:t>
            </a:r>
            <a:r>
              <a:rPr lang="en-US" sz="2400" b="1">
                <a:ea typeface="宋体" panose="02010600030101010101" pitchFamily="2" charset="-122"/>
                <a:sym typeface="+mn-ea"/>
              </a:rPr>
              <a:t>我院药学部于2022年启动临床药师学员培训中心申报工作最终顺利通过专家评审，于今年5月23日经批准成为“中华医学会临床药学分会临床药师规范化培训学员培训中心”。</a:t>
            </a:r>
            <a:endParaRPr lang="en-US" sz="2000" b="1">
              <a:ea typeface="宋体" panose="02010600030101010101" pitchFamily="2" charset="-122"/>
              <a:sym typeface="+mn-ea"/>
            </a:endParaRPr>
          </a:p>
          <a:p>
            <a:pPr algn="just" defTabSz="1087755">
              <a:lnSpc>
                <a:spcPct val="150000"/>
              </a:lnSpc>
              <a:spcBef>
                <a:spcPts val="550"/>
              </a:spcBef>
              <a:buClr>
                <a:srgbClr val="4C4C4C"/>
              </a:buClr>
            </a:pPr>
            <a:r>
              <a:rPr lang="en-US" sz="2400" b="1">
                <a:ea typeface="宋体" panose="02010600030101010101" pitchFamily="2" charset="-122"/>
                <a:sym typeface="+mn-ea"/>
              </a:rPr>
              <a:t>        </a:t>
            </a:r>
            <a:endParaRPr lang="en-US" sz="2400" b="1"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5" name="Picture 5" descr="image13.png"/>
          <p:cNvPicPr>
            <a:picLocks noChangeAspect="1"/>
          </p:cNvPicPr>
          <p:nvPr/>
        </p:nvPicPr>
        <p:blipFill>
          <a:blip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owEdges trans="1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7820000">
            <a:off x="9921875" y="544195"/>
            <a:ext cx="1905635" cy="111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4575" y="1417320"/>
            <a:ext cx="4269740" cy="49580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  <p:bldLst>
      <p:bldP spid="54" grpId="0" advAuto="0" autoUpdateAnimBg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986" y="359667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药圃无凡草，齐医附一药学人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5" name="Picture 5" descr="image13.png"/>
          <p:cNvPicPr>
            <a:picLocks noChangeAspect="1"/>
          </p:cNvPicPr>
          <p:nvPr/>
        </p:nvPicPr>
        <p:blipFill>
          <a:blip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owEdges trans="1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7820000">
            <a:off x="9921875" y="544195"/>
            <a:ext cx="1905635" cy="111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82015" y="1387475"/>
            <a:ext cx="4512310" cy="50145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5946775" y="1704340"/>
            <a:ext cx="5420995" cy="39719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28600">
              <a:lnSpc>
                <a:spcPct val="150000"/>
              </a:lnSpc>
            </a:pPr>
            <a:r>
              <a:rPr lang="en-US" alt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alt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今后</a:t>
            </a:r>
            <a:r>
              <a:rPr 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药学部</a:t>
            </a:r>
            <a:r>
              <a:rPr lang="zh-CN" alt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也</a:t>
            </a:r>
            <a:r>
              <a:rPr 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将以此为契机，守正创新，踔厉奋发</a:t>
            </a:r>
            <a:r>
              <a:rPr lang="zh-CN" alt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，继续</a:t>
            </a:r>
            <a:r>
              <a:rPr 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加强临床药师队伍建设，推动临床药学发展，更好为患者及医护人员提供优质的药学服务！</a:t>
            </a:r>
            <a:endParaRPr lang="en-US" sz="2400" b="1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46181289" presetClass="entr" presetSubtype="-118754222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e2ffaf93b00b10b67e1d9610fb79e9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173355" y="1943735"/>
            <a:ext cx="6997065" cy="488251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719830" y="2203723"/>
            <a:ext cx="8166735" cy="1901370"/>
            <a:chOff x="2235200" y="1341393"/>
            <a:chExt cx="8166735" cy="1901370"/>
          </a:xfrm>
        </p:grpSpPr>
        <p:sp>
          <p:nvSpPr>
            <p:cNvPr id="5" name="椭圆 4"/>
            <p:cNvSpPr/>
            <p:nvPr/>
          </p:nvSpPr>
          <p:spPr>
            <a:xfrm>
              <a:off x="2235200" y="1341393"/>
              <a:ext cx="1901370" cy="190137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24350" y="1458233"/>
              <a:ext cx="607758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4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实干筑梦，药有所为</a:t>
              </a:r>
              <a:endParaRPr lang="zh-CN" altLang="en-US" sz="4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04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670" y="359410"/>
            <a:ext cx="39255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实干筑梦，药有所为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68655" y="1584325"/>
            <a:ext cx="4556125" cy="423608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325120">
              <a:lnSpc>
                <a:spcPct val="150000"/>
              </a:lnSpc>
            </a:pPr>
            <a:r>
              <a:rPr lang="en-US" sz="2400" b="1">
                <a:ea typeface="宋体" panose="02010600030101010101" pitchFamily="2" charset="-122"/>
              </a:rPr>
              <a:t>    </a:t>
            </a:r>
            <a:r>
              <a:rPr sz="2400" b="1">
                <a:ea typeface="宋体" panose="02010600030101010101" pitchFamily="2" charset="-122"/>
              </a:rPr>
              <a:t>在疫情最严重的日子，每个忙碌的身影，都是我们对工作岗位的坚守；每个</a:t>
            </a:r>
            <a:r>
              <a:rPr lang="zh-CN" sz="2400" b="1">
                <a:ea typeface="宋体" panose="02010600030101010101" pitchFamily="2" charset="-122"/>
              </a:rPr>
              <a:t>坚定的步伐</a:t>
            </a:r>
            <a:r>
              <a:rPr sz="2400" b="1">
                <a:ea typeface="宋体" panose="02010600030101010101" pitchFamily="2" charset="-122"/>
              </a:rPr>
              <a:t>，都是药师们对保障用药的执着。</a:t>
            </a:r>
            <a:endParaRPr sz="2400" b="1">
              <a:ea typeface="宋体" panose="02010600030101010101" pitchFamily="2" charset="-122"/>
            </a:endParaRPr>
          </a:p>
          <a:p>
            <a:pPr indent="325120">
              <a:lnSpc>
                <a:spcPct val="150000"/>
              </a:lnSpc>
            </a:pPr>
            <a:r>
              <a:rPr lang="en-US" sz="2400" b="1">
                <a:ea typeface="宋体" panose="02010600030101010101" pitchFamily="2" charset="-122"/>
              </a:rPr>
              <a:t>    </a:t>
            </a:r>
            <a:r>
              <a:rPr sz="2400" b="1">
                <a:ea typeface="宋体" panose="02010600030101010101" pitchFamily="2" charset="-122"/>
              </a:rPr>
              <a:t>我们可能没有可歌可泣的故事，但我们有平凡的坚守和对生命的承诺。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pic>
        <p:nvPicPr>
          <p:cNvPr id="7" name="图片 6" descr="9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150" y="1584325"/>
            <a:ext cx="5888990" cy="4417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04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670" y="359410"/>
            <a:ext cx="39255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实干筑梦，药有所为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491480" y="2002790"/>
            <a:ext cx="6263005" cy="36061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325120">
              <a:lnSpc>
                <a:spcPct val="150000"/>
              </a:lnSpc>
            </a:pPr>
            <a:r>
              <a:rPr lang="en-US" altLang="zh-CN" sz="2400" b="1">
                <a:ea typeface="宋体" panose="02010600030101010101" pitchFamily="2" charset="-122"/>
                <a:sym typeface="+mn-ea"/>
              </a:rPr>
              <a:t>    习总书记在二十大报告上强调“党用伟大奋斗创造了百年伟业，也一定能用新的伟大奋斗创造新的伟业！”愿在每一个平凡岗位的我们扬起理想的风帆，生命不息，奋斗不止！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用实干筑起伟大的中国梦！用担当书写时代的新篇章！</a:t>
            </a:r>
            <a:endParaRPr lang="zh-CN" altLang="en-US" sz="2400" b="1">
              <a:ea typeface="宋体" panose="02010600030101010101" pitchFamily="2" charset="-122"/>
              <a:sym typeface="+mn-ea"/>
            </a:endParaRPr>
          </a:p>
          <a:p>
            <a:pPr indent="325120">
              <a:lnSpc>
                <a:spcPct val="150000"/>
              </a:lnSpc>
            </a:pPr>
            <a:r>
              <a:rPr lang="en-US" altLang="zh-CN" sz="2400" b="1">
                <a:ea typeface="宋体" panose="02010600030101010101" pitchFamily="2" charset="-122"/>
                <a:sym typeface="+mn-ea"/>
              </a:rPr>
              <a:t> 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4576" b="6938"/>
          <a:stretch>
            <a:fillRect/>
          </a:stretch>
        </p:blipFill>
        <p:spPr>
          <a:xfrm>
            <a:off x="581025" y="1572260"/>
            <a:ext cx="4684395" cy="4145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154282" y="49909"/>
            <a:ext cx="1015402" cy="1019176"/>
          </a:xfrm>
          <a:custGeom>
            <a:avLst/>
            <a:gdLst>
              <a:gd name="T0" fmla="*/ 488 w 905"/>
              <a:gd name="T1" fmla="*/ 704 h 910"/>
              <a:gd name="T2" fmla="*/ 411 w 905"/>
              <a:gd name="T3" fmla="*/ 631 h 910"/>
              <a:gd name="T4" fmla="*/ 326 w 905"/>
              <a:gd name="T5" fmla="*/ 594 h 910"/>
              <a:gd name="T6" fmla="*/ 239 w 905"/>
              <a:gd name="T7" fmla="*/ 565 h 910"/>
              <a:gd name="T8" fmla="*/ 295 w 905"/>
              <a:gd name="T9" fmla="*/ 461 h 910"/>
              <a:gd name="T10" fmla="*/ 262 w 905"/>
              <a:gd name="T11" fmla="*/ 367 h 910"/>
              <a:gd name="T12" fmla="*/ 337 w 905"/>
              <a:gd name="T13" fmla="*/ 320 h 910"/>
              <a:gd name="T14" fmla="*/ 403 w 905"/>
              <a:gd name="T15" fmla="*/ 241 h 910"/>
              <a:gd name="T16" fmla="*/ 470 w 905"/>
              <a:gd name="T17" fmla="*/ 291 h 910"/>
              <a:gd name="T18" fmla="*/ 553 w 905"/>
              <a:gd name="T19" fmla="*/ 323 h 910"/>
              <a:gd name="T20" fmla="*/ 653 w 905"/>
              <a:gd name="T21" fmla="*/ 359 h 910"/>
              <a:gd name="T22" fmla="*/ 670 w 905"/>
              <a:gd name="T23" fmla="*/ 383 h 910"/>
              <a:gd name="T24" fmla="*/ 670 w 905"/>
              <a:gd name="T25" fmla="*/ 537 h 910"/>
              <a:gd name="T26" fmla="*/ 634 w 905"/>
              <a:gd name="T27" fmla="*/ 553 h 910"/>
              <a:gd name="T28" fmla="*/ 628 w 905"/>
              <a:gd name="T29" fmla="*/ 628 h 910"/>
              <a:gd name="T30" fmla="*/ 518 w 905"/>
              <a:gd name="T31" fmla="*/ 604 h 910"/>
              <a:gd name="T32" fmla="*/ 465 w 905"/>
              <a:gd name="T33" fmla="*/ 682 h 910"/>
              <a:gd name="T34" fmla="*/ 400 w 905"/>
              <a:gd name="T35" fmla="*/ 253 h 910"/>
              <a:gd name="T36" fmla="*/ 543 w 905"/>
              <a:gd name="T37" fmla="*/ 607 h 910"/>
              <a:gd name="T38" fmla="*/ 493 w 905"/>
              <a:gd name="T39" fmla="*/ 293 h 910"/>
              <a:gd name="T40" fmla="*/ 639 w 905"/>
              <a:gd name="T41" fmla="*/ 526 h 910"/>
              <a:gd name="T42" fmla="*/ 568 w 905"/>
              <a:gd name="T43" fmla="*/ 583 h 910"/>
              <a:gd name="T44" fmla="*/ 529 w 905"/>
              <a:gd name="T45" fmla="*/ 337 h 910"/>
              <a:gd name="T46" fmla="*/ 438 w 905"/>
              <a:gd name="T47" fmla="*/ 292 h 910"/>
              <a:gd name="T48" fmla="*/ 571 w 905"/>
              <a:gd name="T49" fmla="*/ 615 h 910"/>
              <a:gd name="T50" fmla="*/ 255 w 905"/>
              <a:gd name="T51" fmla="*/ 661 h 910"/>
              <a:gd name="T52" fmla="*/ 762 w 905"/>
              <a:gd name="T53" fmla="*/ 569 h 910"/>
              <a:gd name="T54" fmla="*/ 139 w 905"/>
              <a:gd name="T55" fmla="*/ 507 h 910"/>
              <a:gd name="T56" fmla="*/ 587 w 905"/>
              <a:gd name="T57" fmla="*/ 281 h 910"/>
              <a:gd name="T58" fmla="*/ 386 w 905"/>
              <a:gd name="T59" fmla="*/ 219 h 910"/>
              <a:gd name="T60" fmla="*/ 713 w 905"/>
              <a:gd name="T61" fmla="*/ 574 h 910"/>
              <a:gd name="T62" fmla="*/ 734 w 905"/>
              <a:gd name="T63" fmla="*/ 510 h 910"/>
              <a:gd name="T64" fmla="*/ 490 w 905"/>
              <a:gd name="T65" fmla="*/ 249 h 910"/>
              <a:gd name="T66" fmla="*/ 735 w 905"/>
              <a:gd name="T67" fmla="*/ 580 h 910"/>
              <a:gd name="T68" fmla="*/ 465 w 905"/>
              <a:gd name="T69" fmla="*/ 193 h 910"/>
              <a:gd name="T70" fmla="*/ 366 w 905"/>
              <a:gd name="T71" fmla="*/ 105 h 910"/>
              <a:gd name="T72" fmla="*/ 547 w 905"/>
              <a:gd name="T73" fmla="*/ 16 h 910"/>
              <a:gd name="T74" fmla="*/ 395 w 905"/>
              <a:gd name="T75" fmla="*/ 651 h 910"/>
              <a:gd name="T76" fmla="*/ 405 w 905"/>
              <a:gd name="T77" fmla="*/ 63 h 910"/>
              <a:gd name="T78" fmla="*/ 543 w 905"/>
              <a:gd name="T79" fmla="*/ 272 h 910"/>
              <a:gd name="T80" fmla="*/ 324 w 905"/>
              <a:gd name="T81" fmla="*/ 266 h 910"/>
              <a:gd name="T82" fmla="*/ 790 w 905"/>
              <a:gd name="T83" fmla="*/ 486 h 910"/>
              <a:gd name="T84" fmla="*/ 237 w 905"/>
              <a:gd name="T85" fmla="*/ 387 h 910"/>
              <a:gd name="T86" fmla="*/ 616 w 905"/>
              <a:gd name="T87" fmla="*/ 194 h 910"/>
              <a:gd name="T88" fmla="*/ 871 w 905"/>
              <a:gd name="T89" fmla="*/ 390 h 910"/>
              <a:gd name="T90" fmla="*/ 206 w 905"/>
              <a:gd name="T91" fmla="*/ 407 h 910"/>
              <a:gd name="T92" fmla="*/ 355 w 905"/>
              <a:gd name="T93" fmla="*/ 190 h 910"/>
              <a:gd name="T94" fmla="*/ 420 w 905"/>
              <a:gd name="T95" fmla="*/ 252 h 910"/>
              <a:gd name="T96" fmla="*/ 225 w 905"/>
              <a:gd name="T97" fmla="*/ 656 h 910"/>
              <a:gd name="T98" fmla="*/ 239 w 905"/>
              <a:gd name="T99" fmla="*/ 347 h 910"/>
              <a:gd name="T100" fmla="*/ 526 w 905"/>
              <a:gd name="T101" fmla="*/ 285 h 910"/>
              <a:gd name="T102" fmla="*/ 458 w 905"/>
              <a:gd name="T103" fmla="*/ 218 h 910"/>
              <a:gd name="T104" fmla="*/ 443 w 905"/>
              <a:gd name="T105" fmla="*/ 43 h 910"/>
              <a:gd name="T106" fmla="*/ 531 w 905"/>
              <a:gd name="T107" fmla="*/ 746 h 910"/>
              <a:gd name="T108" fmla="*/ 503 w 905"/>
              <a:gd name="T109" fmla="*/ 192 h 910"/>
              <a:gd name="T110" fmla="*/ 721 w 905"/>
              <a:gd name="T111" fmla="*/ 765 h 910"/>
              <a:gd name="T112" fmla="*/ 506 w 905"/>
              <a:gd name="T113" fmla="*/ 248 h 910"/>
              <a:gd name="T114" fmla="*/ 453 w 905"/>
              <a:gd name="T115" fmla="*/ 783 h 910"/>
              <a:gd name="T116" fmla="*/ 444 w 905"/>
              <a:gd name="T117" fmla="*/ 36 h 910"/>
              <a:gd name="T118" fmla="*/ 432 w 905"/>
              <a:gd name="T119" fmla="*/ 232 h 910"/>
              <a:gd name="T120" fmla="*/ 269 w 905"/>
              <a:gd name="T121" fmla="*/ 645 h 910"/>
              <a:gd name="T122" fmla="*/ 764 w 905"/>
              <a:gd name="T123" fmla="*/ 530 h 910"/>
              <a:gd name="T124" fmla="*/ 481 w 905"/>
              <a:gd name="T125" fmla="*/ 72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5" h="910">
                <a:moveTo>
                  <a:pt x="540" y="677"/>
                </a:moveTo>
                <a:cubicBezTo>
                  <a:pt x="539" y="676"/>
                  <a:pt x="540" y="676"/>
                  <a:pt x="540" y="676"/>
                </a:cubicBezTo>
                <a:cubicBezTo>
                  <a:pt x="540" y="675"/>
                  <a:pt x="539" y="675"/>
                  <a:pt x="539" y="675"/>
                </a:cubicBezTo>
                <a:cubicBezTo>
                  <a:pt x="538" y="671"/>
                  <a:pt x="539" y="668"/>
                  <a:pt x="537" y="665"/>
                </a:cubicBezTo>
                <a:cubicBezTo>
                  <a:pt x="536" y="665"/>
                  <a:pt x="536" y="663"/>
                  <a:pt x="534" y="664"/>
                </a:cubicBezTo>
                <a:cubicBezTo>
                  <a:pt x="534" y="662"/>
                  <a:pt x="533" y="661"/>
                  <a:pt x="532" y="661"/>
                </a:cubicBezTo>
                <a:cubicBezTo>
                  <a:pt x="532" y="659"/>
                  <a:pt x="532" y="657"/>
                  <a:pt x="532" y="655"/>
                </a:cubicBezTo>
                <a:cubicBezTo>
                  <a:pt x="533" y="654"/>
                  <a:pt x="535" y="654"/>
                  <a:pt x="536" y="652"/>
                </a:cubicBezTo>
                <a:cubicBezTo>
                  <a:pt x="536" y="648"/>
                  <a:pt x="532" y="646"/>
                  <a:pt x="530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28" y="645"/>
                  <a:pt x="528" y="644"/>
                  <a:pt x="527" y="646"/>
                </a:cubicBezTo>
                <a:cubicBezTo>
                  <a:pt x="527" y="647"/>
                  <a:pt x="529" y="649"/>
                  <a:pt x="528" y="651"/>
                </a:cubicBezTo>
                <a:cubicBezTo>
                  <a:pt x="527" y="651"/>
                  <a:pt x="527" y="651"/>
                  <a:pt x="526" y="650"/>
                </a:cubicBezTo>
                <a:cubicBezTo>
                  <a:pt x="525" y="648"/>
                  <a:pt x="525" y="645"/>
                  <a:pt x="525" y="643"/>
                </a:cubicBezTo>
                <a:cubicBezTo>
                  <a:pt x="525" y="641"/>
                  <a:pt x="525" y="640"/>
                  <a:pt x="524" y="638"/>
                </a:cubicBezTo>
                <a:cubicBezTo>
                  <a:pt x="523" y="638"/>
                  <a:pt x="522" y="637"/>
                  <a:pt x="521" y="637"/>
                </a:cubicBezTo>
                <a:cubicBezTo>
                  <a:pt x="520" y="635"/>
                  <a:pt x="518" y="633"/>
                  <a:pt x="517" y="632"/>
                </a:cubicBezTo>
                <a:cubicBezTo>
                  <a:pt x="515" y="633"/>
                  <a:pt x="515" y="633"/>
                  <a:pt x="515" y="636"/>
                </a:cubicBezTo>
                <a:cubicBezTo>
                  <a:pt x="516" y="637"/>
                  <a:pt x="517" y="638"/>
                  <a:pt x="518" y="638"/>
                </a:cubicBezTo>
                <a:cubicBezTo>
                  <a:pt x="517" y="642"/>
                  <a:pt x="517" y="645"/>
                  <a:pt x="520" y="647"/>
                </a:cubicBezTo>
                <a:cubicBezTo>
                  <a:pt x="521" y="647"/>
                  <a:pt x="522" y="647"/>
                  <a:pt x="523" y="647"/>
                </a:cubicBezTo>
                <a:cubicBezTo>
                  <a:pt x="523" y="649"/>
                  <a:pt x="522" y="648"/>
                  <a:pt x="521" y="649"/>
                </a:cubicBezTo>
                <a:cubicBezTo>
                  <a:pt x="521" y="651"/>
                  <a:pt x="521" y="653"/>
                  <a:pt x="521" y="655"/>
                </a:cubicBezTo>
                <a:cubicBezTo>
                  <a:pt x="523" y="655"/>
                  <a:pt x="525" y="655"/>
                  <a:pt x="527" y="655"/>
                </a:cubicBezTo>
                <a:cubicBezTo>
                  <a:pt x="527" y="656"/>
                  <a:pt x="527" y="656"/>
                  <a:pt x="527" y="657"/>
                </a:cubicBezTo>
                <a:cubicBezTo>
                  <a:pt x="524" y="659"/>
                  <a:pt x="522" y="661"/>
                  <a:pt x="518" y="661"/>
                </a:cubicBezTo>
                <a:cubicBezTo>
                  <a:pt x="517" y="662"/>
                  <a:pt x="518" y="663"/>
                  <a:pt x="518" y="665"/>
                </a:cubicBezTo>
                <a:cubicBezTo>
                  <a:pt x="516" y="665"/>
                  <a:pt x="515" y="665"/>
                  <a:pt x="513" y="665"/>
                </a:cubicBezTo>
                <a:cubicBezTo>
                  <a:pt x="511" y="664"/>
                  <a:pt x="510" y="661"/>
                  <a:pt x="506" y="662"/>
                </a:cubicBezTo>
                <a:cubicBezTo>
                  <a:pt x="506" y="662"/>
                  <a:pt x="505" y="663"/>
                  <a:pt x="505" y="664"/>
                </a:cubicBezTo>
                <a:cubicBezTo>
                  <a:pt x="504" y="663"/>
                  <a:pt x="503" y="662"/>
                  <a:pt x="502" y="661"/>
                </a:cubicBezTo>
                <a:cubicBezTo>
                  <a:pt x="503" y="660"/>
                  <a:pt x="505" y="659"/>
                  <a:pt x="506" y="658"/>
                </a:cubicBezTo>
                <a:cubicBezTo>
                  <a:pt x="506" y="657"/>
                  <a:pt x="506" y="656"/>
                  <a:pt x="506" y="655"/>
                </a:cubicBezTo>
                <a:cubicBezTo>
                  <a:pt x="505" y="653"/>
                  <a:pt x="503" y="652"/>
                  <a:pt x="501" y="650"/>
                </a:cubicBezTo>
                <a:cubicBezTo>
                  <a:pt x="500" y="650"/>
                  <a:pt x="500" y="652"/>
                  <a:pt x="498" y="652"/>
                </a:cubicBezTo>
                <a:cubicBezTo>
                  <a:pt x="499" y="650"/>
                  <a:pt x="498" y="647"/>
                  <a:pt x="498" y="645"/>
                </a:cubicBezTo>
                <a:cubicBezTo>
                  <a:pt x="499" y="644"/>
                  <a:pt x="500" y="644"/>
                  <a:pt x="501" y="643"/>
                </a:cubicBezTo>
                <a:cubicBezTo>
                  <a:pt x="499" y="642"/>
                  <a:pt x="499" y="640"/>
                  <a:pt x="497" y="639"/>
                </a:cubicBezTo>
                <a:cubicBezTo>
                  <a:pt x="495" y="640"/>
                  <a:pt x="493" y="640"/>
                  <a:pt x="491" y="641"/>
                </a:cubicBezTo>
                <a:cubicBezTo>
                  <a:pt x="491" y="643"/>
                  <a:pt x="491" y="645"/>
                  <a:pt x="491" y="647"/>
                </a:cubicBezTo>
                <a:cubicBezTo>
                  <a:pt x="490" y="647"/>
                  <a:pt x="490" y="648"/>
                  <a:pt x="490" y="649"/>
                </a:cubicBezTo>
                <a:cubicBezTo>
                  <a:pt x="490" y="649"/>
                  <a:pt x="490" y="649"/>
                  <a:pt x="491" y="650"/>
                </a:cubicBezTo>
                <a:cubicBezTo>
                  <a:pt x="490" y="651"/>
                  <a:pt x="488" y="650"/>
                  <a:pt x="487" y="650"/>
                </a:cubicBezTo>
                <a:cubicBezTo>
                  <a:pt x="487" y="653"/>
                  <a:pt x="486" y="655"/>
                  <a:pt x="488" y="658"/>
                </a:cubicBezTo>
                <a:cubicBezTo>
                  <a:pt x="489" y="658"/>
                  <a:pt x="490" y="658"/>
                  <a:pt x="491" y="659"/>
                </a:cubicBezTo>
                <a:cubicBezTo>
                  <a:pt x="491" y="659"/>
                  <a:pt x="492" y="658"/>
                  <a:pt x="492" y="658"/>
                </a:cubicBezTo>
                <a:cubicBezTo>
                  <a:pt x="494" y="659"/>
                  <a:pt x="494" y="661"/>
                  <a:pt x="495" y="662"/>
                </a:cubicBezTo>
                <a:cubicBezTo>
                  <a:pt x="494" y="664"/>
                  <a:pt x="493" y="666"/>
                  <a:pt x="494" y="668"/>
                </a:cubicBezTo>
                <a:cubicBezTo>
                  <a:pt x="493" y="670"/>
                  <a:pt x="494" y="673"/>
                  <a:pt x="493" y="675"/>
                </a:cubicBezTo>
                <a:cubicBezTo>
                  <a:pt x="495" y="675"/>
                  <a:pt x="496" y="677"/>
                  <a:pt x="497" y="677"/>
                </a:cubicBezTo>
                <a:cubicBezTo>
                  <a:pt x="499" y="677"/>
                  <a:pt x="499" y="676"/>
                  <a:pt x="499" y="676"/>
                </a:cubicBezTo>
                <a:cubicBezTo>
                  <a:pt x="500" y="674"/>
                  <a:pt x="498" y="673"/>
                  <a:pt x="498" y="671"/>
                </a:cubicBezTo>
                <a:cubicBezTo>
                  <a:pt x="501" y="669"/>
                  <a:pt x="503" y="673"/>
                  <a:pt x="505" y="672"/>
                </a:cubicBezTo>
                <a:cubicBezTo>
                  <a:pt x="506" y="672"/>
                  <a:pt x="507" y="671"/>
                  <a:pt x="507" y="671"/>
                </a:cubicBezTo>
                <a:cubicBezTo>
                  <a:pt x="507" y="669"/>
                  <a:pt x="505" y="669"/>
                  <a:pt x="504" y="668"/>
                </a:cubicBezTo>
                <a:cubicBezTo>
                  <a:pt x="504" y="667"/>
                  <a:pt x="504" y="666"/>
                  <a:pt x="505" y="666"/>
                </a:cubicBezTo>
                <a:cubicBezTo>
                  <a:pt x="506" y="668"/>
                  <a:pt x="508" y="670"/>
                  <a:pt x="510" y="671"/>
                </a:cubicBezTo>
                <a:cubicBezTo>
                  <a:pt x="512" y="671"/>
                  <a:pt x="513" y="670"/>
                  <a:pt x="513" y="669"/>
                </a:cubicBezTo>
                <a:cubicBezTo>
                  <a:pt x="515" y="668"/>
                  <a:pt x="516" y="668"/>
                  <a:pt x="517" y="670"/>
                </a:cubicBezTo>
                <a:cubicBezTo>
                  <a:pt x="518" y="671"/>
                  <a:pt x="518" y="673"/>
                  <a:pt x="516" y="674"/>
                </a:cubicBezTo>
                <a:cubicBezTo>
                  <a:pt x="515" y="674"/>
                  <a:pt x="513" y="675"/>
                  <a:pt x="511" y="673"/>
                </a:cubicBezTo>
                <a:cubicBezTo>
                  <a:pt x="510" y="673"/>
                  <a:pt x="509" y="675"/>
                  <a:pt x="508" y="674"/>
                </a:cubicBezTo>
                <a:cubicBezTo>
                  <a:pt x="508" y="676"/>
                  <a:pt x="510" y="677"/>
                  <a:pt x="510" y="677"/>
                </a:cubicBezTo>
                <a:cubicBezTo>
                  <a:pt x="510" y="678"/>
                  <a:pt x="510" y="679"/>
                  <a:pt x="509" y="679"/>
                </a:cubicBezTo>
                <a:cubicBezTo>
                  <a:pt x="508" y="680"/>
                  <a:pt x="506" y="681"/>
                  <a:pt x="505" y="683"/>
                </a:cubicBezTo>
                <a:cubicBezTo>
                  <a:pt x="503" y="679"/>
                  <a:pt x="500" y="680"/>
                  <a:pt x="498" y="680"/>
                </a:cubicBezTo>
                <a:cubicBezTo>
                  <a:pt x="497" y="681"/>
                  <a:pt x="497" y="682"/>
                  <a:pt x="498" y="683"/>
                </a:cubicBezTo>
                <a:cubicBezTo>
                  <a:pt x="499" y="684"/>
                  <a:pt x="498" y="686"/>
                  <a:pt x="498" y="687"/>
                </a:cubicBezTo>
                <a:cubicBezTo>
                  <a:pt x="497" y="688"/>
                  <a:pt x="496" y="688"/>
                  <a:pt x="495" y="689"/>
                </a:cubicBezTo>
                <a:cubicBezTo>
                  <a:pt x="494" y="686"/>
                  <a:pt x="495" y="684"/>
                  <a:pt x="494" y="681"/>
                </a:cubicBezTo>
                <a:cubicBezTo>
                  <a:pt x="493" y="681"/>
                  <a:pt x="492" y="679"/>
                  <a:pt x="490" y="680"/>
                </a:cubicBezTo>
                <a:cubicBezTo>
                  <a:pt x="490" y="682"/>
                  <a:pt x="489" y="683"/>
                  <a:pt x="490" y="685"/>
                </a:cubicBezTo>
                <a:cubicBezTo>
                  <a:pt x="491" y="686"/>
                  <a:pt x="491" y="688"/>
                  <a:pt x="491" y="689"/>
                </a:cubicBezTo>
                <a:cubicBezTo>
                  <a:pt x="491" y="690"/>
                  <a:pt x="492" y="691"/>
                  <a:pt x="492" y="693"/>
                </a:cubicBezTo>
                <a:cubicBezTo>
                  <a:pt x="491" y="695"/>
                  <a:pt x="491" y="697"/>
                  <a:pt x="489" y="699"/>
                </a:cubicBezTo>
                <a:cubicBezTo>
                  <a:pt x="488" y="701"/>
                  <a:pt x="491" y="702"/>
                  <a:pt x="489" y="704"/>
                </a:cubicBezTo>
                <a:cubicBezTo>
                  <a:pt x="489" y="704"/>
                  <a:pt x="489" y="704"/>
                  <a:pt x="488" y="704"/>
                </a:cubicBezTo>
                <a:cubicBezTo>
                  <a:pt x="487" y="703"/>
                  <a:pt x="488" y="702"/>
                  <a:pt x="488" y="701"/>
                </a:cubicBezTo>
                <a:cubicBezTo>
                  <a:pt x="486" y="701"/>
                  <a:pt x="485" y="700"/>
                  <a:pt x="485" y="698"/>
                </a:cubicBezTo>
                <a:cubicBezTo>
                  <a:pt x="484" y="696"/>
                  <a:pt x="483" y="694"/>
                  <a:pt x="481" y="693"/>
                </a:cubicBezTo>
                <a:cubicBezTo>
                  <a:pt x="479" y="696"/>
                  <a:pt x="477" y="698"/>
                  <a:pt x="475" y="700"/>
                </a:cubicBezTo>
                <a:cubicBezTo>
                  <a:pt x="474" y="700"/>
                  <a:pt x="474" y="699"/>
                  <a:pt x="474" y="699"/>
                </a:cubicBezTo>
                <a:cubicBezTo>
                  <a:pt x="474" y="698"/>
                  <a:pt x="473" y="699"/>
                  <a:pt x="472" y="698"/>
                </a:cubicBezTo>
                <a:cubicBezTo>
                  <a:pt x="471" y="697"/>
                  <a:pt x="470" y="695"/>
                  <a:pt x="470" y="694"/>
                </a:cubicBezTo>
                <a:cubicBezTo>
                  <a:pt x="471" y="692"/>
                  <a:pt x="469" y="691"/>
                  <a:pt x="467" y="691"/>
                </a:cubicBezTo>
                <a:cubicBezTo>
                  <a:pt x="466" y="695"/>
                  <a:pt x="467" y="699"/>
                  <a:pt x="468" y="703"/>
                </a:cubicBezTo>
                <a:cubicBezTo>
                  <a:pt x="468" y="704"/>
                  <a:pt x="470" y="704"/>
                  <a:pt x="471" y="706"/>
                </a:cubicBezTo>
                <a:cubicBezTo>
                  <a:pt x="470" y="707"/>
                  <a:pt x="469" y="707"/>
                  <a:pt x="468" y="707"/>
                </a:cubicBezTo>
                <a:cubicBezTo>
                  <a:pt x="467" y="708"/>
                  <a:pt x="468" y="709"/>
                  <a:pt x="468" y="710"/>
                </a:cubicBezTo>
                <a:cubicBezTo>
                  <a:pt x="468" y="711"/>
                  <a:pt x="469" y="711"/>
                  <a:pt x="469" y="711"/>
                </a:cubicBezTo>
                <a:cubicBezTo>
                  <a:pt x="469" y="712"/>
                  <a:pt x="468" y="711"/>
                  <a:pt x="467" y="712"/>
                </a:cubicBezTo>
                <a:cubicBezTo>
                  <a:pt x="466" y="712"/>
                  <a:pt x="467" y="714"/>
                  <a:pt x="465" y="714"/>
                </a:cubicBezTo>
                <a:cubicBezTo>
                  <a:pt x="464" y="712"/>
                  <a:pt x="464" y="711"/>
                  <a:pt x="464" y="709"/>
                </a:cubicBezTo>
                <a:cubicBezTo>
                  <a:pt x="464" y="708"/>
                  <a:pt x="464" y="706"/>
                  <a:pt x="463" y="705"/>
                </a:cubicBezTo>
                <a:cubicBezTo>
                  <a:pt x="463" y="704"/>
                  <a:pt x="463" y="704"/>
                  <a:pt x="464" y="703"/>
                </a:cubicBezTo>
                <a:cubicBezTo>
                  <a:pt x="461" y="701"/>
                  <a:pt x="462" y="698"/>
                  <a:pt x="461" y="695"/>
                </a:cubicBezTo>
                <a:cubicBezTo>
                  <a:pt x="460" y="694"/>
                  <a:pt x="459" y="694"/>
                  <a:pt x="457" y="693"/>
                </a:cubicBezTo>
                <a:cubicBezTo>
                  <a:pt x="457" y="695"/>
                  <a:pt x="457" y="697"/>
                  <a:pt x="456" y="698"/>
                </a:cubicBezTo>
                <a:cubicBezTo>
                  <a:pt x="455" y="698"/>
                  <a:pt x="454" y="698"/>
                  <a:pt x="453" y="698"/>
                </a:cubicBezTo>
                <a:cubicBezTo>
                  <a:pt x="452" y="697"/>
                  <a:pt x="453" y="695"/>
                  <a:pt x="451" y="695"/>
                </a:cubicBezTo>
                <a:cubicBezTo>
                  <a:pt x="452" y="694"/>
                  <a:pt x="453" y="693"/>
                  <a:pt x="454" y="692"/>
                </a:cubicBezTo>
                <a:cubicBezTo>
                  <a:pt x="455" y="692"/>
                  <a:pt x="456" y="692"/>
                  <a:pt x="457" y="692"/>
                </a:cubicBezTo>
                <a:cubicBezTo>
                  <a:pt x="457" y="691"/>
                  <a:pt x="457" y="691"/>
                  <a:pt x="457" y="690"/>
                </a:cubicBezTo>
                <a:cubicBezTo>
                  <a:pt x="456" y="689"/>
                  <a:pt x="456" y="689"/>
                  <a:pt x="455" y="688"/>
                </a:cubicBezTo>
                <a:cubicBezTo>
                  <a:pt x="455" y="687"/>
                  <a:pt x="456" y="685"/>
                  <a:pt x="454" y="683"/>
                </a:cubicBezTo>
                <a:cubicBezTo>
                  <a:pt x="455" y="683"/>
                  <a:pt x="456" y="682"/>
                  <a:pt x="455" y="681"/>
                </a:cubicBezTo>
                <a:cubicBezTo>
                  <a:pt x="454" y="680"/>
                  <a:pt x="453" y="679"/>
                  <a:pt x="452" y="678"/>
                </a:cubicBezTo>
                <a:cubicBezTo>
                  <a:pt x="452" y="678"/>
                  <a:pt x="451" y="678"/>
                  <a:pt x="450" y="678"/>
                </a:cubicBezTo>
                <a:cubicBezTo>
                  <a:pt x="449" y="678"/>
                  <a:pt x="450" y="677"/>
                  <a:pt x="450" y="677"/>
                </a:cubicBezTo>
                <a:cubicBezTo>
                  <a:pt x="451" y="676"/>
                  <a:pt x="450" y="674"/>
                  <a:pt x="450" y="673"/>
                </a:cubicBezTo>
                <a:cubicBezTo>
                  <a:pt x="449" y="671"/>
                  <a:pt x="448" y="671"/>
                  <a:pt x="447" y="670"/>
                </a:cubicBezTo>
                <a:cubicBezTo>
                  <a:pt x="445" y="670"/>
                  <a:pt x="442" y="667"/>
                  <a:pt x="442" y="666"/>
                </a:cubicBezTo>
                <a:cubicBezTo>
                  <a:pt x="442" y="664"/>
                  <a:pt x="440" y="663"/>
                  <a:pt x="439" y="662"/>
                </a:cubicBezTo>
                <a:cubicBezTo>
                  <a:pt x="439" y="662"/>
                  <a:pt x="439" y="663"/>
                  <a:pt x="439" y="663"/>
                </a:cubicBezTo>
                <a:cubicBezTo>
                  <a:pt x="438" y="663"/>
                  <a:pt x="438" y="663"/>
                  <a:pt x="438" y="663"/>
                </a:cubicBezTo>
                <a:cubicBezTo>
                  <a:pt x="438" y="664"/>
                  <a:pt x="438" y="666"/>
                  <a:pt x="438" y="667"/>
                </a:cubicBezTo>
                <a:cubicBezTo>
                  <a:pt x="439" y="668"/>
                  <a:pt x="439" y="668"/>
                  <a:pt x="440" y="669"/>
                </a:cubicBezTo>
                <a:cubicBezTo>
                  <a:pt x="439" y="675"/>
                  <a:pt x="441" y="681"/>
                  <a:pt x="442" y="687"/>
                </a:cubicBezTo>
                <a:cubicBezTo>
                  <a:pt x="442" y="688"/>
                  <a:pt x="443" y="688"/>
                  <a:pt x="443" y="689"/>
                </a:cubicBezTo>
                <a:cubicBezTo>
                  <a:pt x="443" y="690"/>
                  <a:pt x="443" y="692"/>
                  <a:pt x="443" y="693"/>
                </a:cubicBezTo>
                <a:cubicBezTo>
                  <a:pt x="445" y="696"/>
                  <a:pt x="447" y="699"/>
                  <a:pt x="448" y="702"/>
                </a:cubicBezTo>
                <a:cubicBezTo>
                  <a:pt x="449" y="703"/>
                  <a:pt x="448" y="704"/>
                  <a:pt x="448" y="704"/>
                </a:cubicBezTo>
                <a:cubicBezTo>
                  <a:pt x="449" y="705"/>
                  <a:pt x="451" y="704"/>
                  <a:pt x="450" y="706"/>
                </a:cubicBezTo>
                <a:cubicBezTo>
                  <a:pt x="450" y="707"/>
                  <a:pt x="449" y="706"/>
                  <a:pt x="448" y="707"/>
                </a:cubicBezTo>
                <a:cubicBezTo>
                  <a:pt x="448" y="709"/>
                  <a:pt x="449" y="711"/>
                  <a:pt x="447" y="713"/>
                </a:cubicBezTo>
                <a:cubicBezTo>
                  <a:pt x="446" y="713"/>
                  <a:pt x="446" y="713"/>
                  <a:pt x="445" y="713"/>
                </a:cubicBezTo>
                <a:cubicBezTo>
                  <a:pt x="445" y="712"/>
                  <a:pt x="444" y="711"/>
                  <a:pt x="443" y="711"/>
                </a:cubicBezTo>
                <a:cubicBezTo>
                  <a:pt x="445" y="709"/>
                  <a:pt x="445" y="707"/>
                  <a:pt x="444" y="704"/>
                </a:cubicBezTo>
                <a:cubicBezTo>
                  <a:pt x="444" y="704"/>
                  <a:pt x="443" y="704"/>
                  <a:pt x="443" y="704"/>
                </a:cubicBezTo>
                <a:cubicBezTo>
                  <a:pt x="443" y="703"/>
                  <a:pt x="443" y="703"/>
                  <a:pt x="444" y="702"/>
                </a:cubicBezTo>
                <a:cubicBezTo>
                  <a:pt x="440" y="700"/>
                  <a:pt x="439" y="695"/>
                  <a:pt x="436" y="692"/>
                </a:cubicBezTo>
                <a:cubicBezTo>
                  <a:pt x="437" y="691"/>
                  <a:pt x="437" y="690"/>
                  <a:pt x="437" y="689"/>
                </a:cubicBezTo>
                <a:cubicBezTo>
                  <a:pt x="434" y="687"/>
                  <a:pt x="435" y="684"/>
                  <a:pt x="432" y="682"/>
                </a:cubicBezTo>
                <a:cubicBezTo>
                  <a:pt x="432" y="681"/>
                  <a:pt x="432" y="679"/>
                  <a:pt x="431" y="677"/>
                </a:cubicBezTo>
                <a:cubicBezTo>
                  <a:pt x="429" y="676"/>
                  <a:pt x="427" y="678"/>
                  <a:pt x="425" y="678"/>
                </a:cubicBezTo>
                <a:cubicBezTo>
                  <a:pt x="425" y="677"/>
                  <a:pt x="425" y="676"/>
                  <a:pt x="426" y="675"/>
                </a:cubicBezTo>
                <a:cubicBezTo>
                  <a:pt x="426" y="675"/>
                  <a:pt x="427" y="675"/>
                  <a:pt x="428" y="675"/>
                </a:cubicBezTo>
                <a:cubicBezTo>
                  <a:pt x="429" y="671"/>
                  <a:pt x="426" y="668"/>
                  <a:pt x="427" y="664"/>
                </a:cubicBezTo>
                <a:cubicBezTo>
                  <a:pt x="425" y="664"/>
                  <a:pt x="425" y="661"/>
                  <a:pt x="423" y="661"/>
                </a:cubicBezTo>
                <a:cubicBezTo>
                  <a:pt x="422" y="660"/>
                  <a:pt x="423" y="659"/>
                  <a:pt x="422" y="658"/>
                </a:cubicBezTo>
                <a:cubicBezTo>
                  <a:pt x="421" y="657"/>
                  <a:pt x="422" y="656"/>
                  <a:pt x="422" y="655"/>
                </a:cubicBezTo>
                <a:cubicBezTo>
                  <a:pt x="423" y="652"/>
                  <a:pt x="423" y="650"/>
                  <a:pt x="421" y="647"/>
                </a:cubicBezTo>
                <a:cubicBezTo>
                  <a:pt x="421" y="647"/>
                  <a:pt x="421" y="647"/>
                  <a:pt x="420" y="647"/>
                </a:cubicBezTo>
                <a:cubicBezTo>
                  <a:pt x="419" y="649"/>
                  <a:pt x="420" y="650"/>
                  <a:pt x="420" y="651"/>
                </a:cubicBezTo>
                <a:cubicBezTo>
                  <a:pt x="419" y="652"/>
                  <a:pt x="418" y="653"/>
                  <a:pt x="417" y="654"/>
                </a:cubicBezTo>
                <a:cubicBezTo>
                  <a:pt x="416" y="653"/>
                  <a:pt x="414" y="653"/>
                  <a:pt x="412" y="653"/>
                </a:cubicBezTo>
                <a:cubicBezTo>
                  <a:pt x="412" y="651"/>
                  <a:pt x="410" y="649"/>
                  <a:pt x="411" y="647"/>
                </a:cubicBezTo>
                <a:cubicBezTo>
                  <a:pt x="410" y="646"/>
                  <a:pt x="409" y="647"/>
                  <a:pt x="409" y="645"/>
                </a:cubicBezTo>
                <a:cubicBezTo>
                  <a:pt x="407" y="645"/>
                  <a:pt x="407" y="647"/>
                  <a:pt x="405" y="647"/>
                </a:cubicBezTo>
                <a:cubicBezTo>
                  <a:pt x="405" y="646"/>
                  <a:pt x="405" y="644"/>
                  <a:pt x="405" y="642"/>
                </a:cubicBezTo>
                <a:cubicBezTo>
                  <a:pt x="406" y="641"/>
                  <a:pt x="406" y="642"/>
                  <a:pt x="407" y="641"/>
                </a:cubicBezTo>
                <a:cubicBezTo>
                  <a:pt x="407" y="641"/>
                  <a:pt x="407" y="640"/>
                  <a:pt x="407" y="639"/>
                </a:cubicBezTo>
                <a:cubicBezTo>
                  <a:pt x="408" y="638"/>
                  <a:pt x="410" y="637"/>
                  <a:pt x="411" y="635"/>
                </a:cubicBezTo>
                <a:cubicBezTo>
                  <a:pt x="411" y="634"/>
                  <a:pt x="411" y="633"/>
                  <a:pt x="411" y="631"/>
                </a:cubicBezTo>
                <a:cubicBezTo>
                  <a:pt x="410" y="631"/>
                  <a:pt x="409" y="631"/>
                  <a:pt x="407" y="631"/>
                </a:cubicBezTo>
                <a:cubicBezTo>
                  <a:pt x="406" y="629"/>
                  <a:pt x="409" y="627"/>
                  <a:pt x="406" y="626"/>
                </a:cubicBezTo>
                <a:cubicBezTo>
                  <a:pt x="406" y="624"/>
                  <a:pt x="407" y="625"/>
                  <a:pt x="408" y="624"/>
                </a:cubicBezTo>
                <a:cubicBezTo>
                  <a:pt x="408" y="622"/>
                  <a:pt x="410" y="620"/>
                  <a:pt x="411" y="618"/>
                </a:cubicBezTo>
                <a:cubicBezTo>
                  <a:pt x="409" y="617"/>
                  <a:pt x="407" y="616"/>
                  <a:pt x="405" y="617"/>
                </a:cubicBezTo>
                <a:cubicBezTo>
                  <a:pt x="404" y="619"/>
                  <a:pt x="403" y="621"/>
                  <a:pt x="403" y="623"/>
                </a:cubicBezTo>
                <a:cubicBezTo>
                  <a:pt x="398" y="626"/>
                  <a:pt x="396" y="630"/>
                  <a:pt x="397" y="636"/>
                </a:cubicBezTo>
                <a:cubicBezTo>
                  <a:pt x="396" y="637"/>
                  <a:pt x="394" y="636"/>
                  <a:pt x="394" y="638"/>
                </a:cubicBezTo>
                <a:cubicBezTo>
                  <a:pt x="393" y="632"/>
                  <a:pt x="395" y="626"/>
                  <a:pt x="395" y="620"/>
                </a:cubicBezTo>
                <a:cubicBezTo>
                  <a:pt x="394" y="620"/>
                  <a:pt x="394" y="619"/>
                  <a:pt x="393" y="619"/>
                </a:cubicBezTo>
                <a:cubicBezTo>
                  <a:pt x="392" y="618"/>
                  <a:pt x="392" y="619"/>
                  <a:pt x="391" y="620"/>
                </a:cubicBezTo>
                <a:cubicBezTo>
                  <a:pt x="391" y="623"/>
                  <a:pt x="390" y="625"/>
                  <a:pt x="390" y="628"/>
                </a:cubicBezTo>
                <a:cubicBezTo>
                  <a:pt x="389" y="628"/>
                  <a:pt x="389" y="629"/>
                  <a:pt x="388" y="630"/>
                </a:cubicBezTo>
                <a:cubicBezTo>
                  <a:pt x="389" y="633"/>
                  <a:pt x="386" y="636"/>
                  <a:pt x="387" y="640"/>
                </a:cubicBezTo>
                <a:cubicBezTo>
                  <a:pt x="387" y="641"/>
                  <a:pt x="386" y="641"/>
                  <a:pt x="386" y="641"/>
                </a:cubicBezTo>
                <a:cubicBezTo>
                  <a:pt x="385" y="641"/>
                  <a:pt x="385" y="641"/>
                  <a:pt x="385" y="641"/>
                </a:cubicBezTo>
                <a:cubicBezTo>
                  <a:pt x="385" y="639"/>
                  <a:pt x="385" y="638"/>
                  <a:pt x="385" y="636"/>
                </a:cubicBezTo>
                <a:cubicBezTo>
                  <a:pt x="385" y="635"/>
                  <a:pt x="384" y="633"/>
                  <a:pt x="385" y="632"/>
                </a:cubicBezTo>
                <a:cubicBezTo>
                  <a:pt x="385" y="630"/>
                  <a:pt x="385" y="628"/>
                  <a:pt x="385" y="627"/>
                </a:cubicBezTo>
                <a:cubicBezTo>
                  <a:pt x="385" y="626"/>
                  <a:pt x="385" y="625"/>
                  <a:pt x="386" y="624"/>
                </a:cubicBezTo>
                <a:cubicBezTo>
                  <a:pt x="387" y="622"/>
                  <a:pt x="386" y="620"/>
                  <a:pt x="384" y="618"/>
                </a:cubicBezTo>
                <a:cubicBezTo>
                  <a:pt x="383" y="620"/>
                  <a:pt x="383" y="622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ubicBezTo>
                  <a:pt x="380" y="628"/>
                  <a:pt x="381" y="632"/>
                  <a:pt x="380" y="636"/>
                </a:cubicBezTo>
                <a:cubicBezTo>
                  <a:pt x="380" y="637"/>
                  <a:pt x="379" y="637"/>
                  <a:pt x="379" y="637"/>
                </a:cubicBezTo>
                <a:cubicBezTo>
                  <a:pt x="378" y="638"/>
                  <a:pt x="379" y="639"/>
                  <a:pt x="379" y="640"/>
                </a:cubicBezTo>
                <a:cubicBezTo>
                  <a:pt x="379" y="640"/>
                  <a:pt x="378" y="641"/>
                  <a:pt x="377" y="641"/>
                </a:cubicBezTo>
                <a:cubicBezTo>
                  <a:pt x="378" y="644"/>
                  <a:pt x="377" y="648"/>
                  <a:pt x="376" y="651"/>
                </a:cubicBezTo>
                <a:cubicBezTo>
                  <a:pt x="376" y="651"/>
                  <a:pt x="375" y="651"/>
                  <a:pt x="374" y="651"/>
                </a:cubicBezTo>
                <a:cubicBezTo>
                  <a:pt x="375" y="653"/>
                  <a:pt x="374" y="655"/>
                  <a:pt x="373" y="658"/>
                </a:cubicBezTo>
                <a:cubicBezTo>
                  <a:pt x="372" y="659"/>
                  <a:pt x="371" y="660"/>
                  <a:pt x="370" y="661"/>
                </a:cubicBezTo>
                <a:cubicBezTo>
                  <a:pt x="370" y="662"/>
                  <a:pt x="370" y="663"/>
                  <a:pt x="370" y="663"/>
                </a:cubicBezTo>
                <a:cubicBezTo>
                  <a:pt x="369" y="664"/>
                  <a:pt x="368" y="663"/>
                  <a:pt x="367" y="664"/>
                </a:cubicBezTo>
                <a:cubicBezTo>
                  <a:pt x="366" y="665"/>
                  <a:pt x="365" y="666"/>
                  <a:pt x="364" y="667"/>
                </a:cubicBezTo>
                <a:cubicBezTo>
                  <a:pt x="362" y="667"/>
                  <a:pt x="360" y="668"/>
                  <a:pt x="360" y="670"/>
                </a:cubicBezTo>
                <a:cubicBezTo>
                  <a:pt x="358" y="671"/>
                  <a:pt x="356" y="671"/>
                  <a:pt x="355" y="672"/>
                </a:cubicBezTo>
                <a:cubicBezTo>
                  <a:pt x="354" y="672"/>
                  <a:pt x="355" y="674"/>
                  <a:pt x="354" y="674"/>
                </a:cubicBezTo>
                <a:cubicBezTo>
                  <a:pt x="352" y="673"/>
                  <a:pt x="352" y="673"/>
                  <a:pt x="351" y="671"/>
                </a:cubicBezTo>
                <a:cubicBezTo>
                  <a:pt x="350" y="671"/>
                  <a:pt x="349" y="671"/>
                  <a:pt x="348" y="671"/>
                </a:cubicBezTo>
                <a:cubicBezTo>
                  <a:pt x="348" y="673"/>
                  <a:pt x="348" y="676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80"/>
                  <a:pt x="349" y="680"/>
                </a:cubicBezTo>
                <a:cubicBezTo>
                  <a:pt x="348" y="681"/>
                  <a:pt x="347" y="682"/>
                  <a:pt x="346" y="684"/>
                </a:cubicBezTo>
                <a:cubicBezTo>
                  <a:pt x="344" y="684"/>
                  <a:pt x="342" y="683"/>
                  <a:pt x="340" y="685"/>
                </a:cubicBezTo>
                <a:cubicBezTo>
                  <a:pt x="337" y="683"/>
                  <a:pt x="335" y="682"/>
                  <a:pt x="333" y="680"/>
                </a:cubicBezTo>
                <a:cubicBezTo>
                  <a:pt x="333" y="680"/>
                  <a:pt x="332" y="681"/>
                  <a:pt x="331" y="682"/>
                </a:cubicBezTo>
                <a:cubicBezTo>
                  <a:pt x="331" y="681"/>
                  <a:pt x="331" y="681"/>
                  <a:pt x="330" y="681"/>
                </a:cubicBezTo>
                <a:cubicBezTo>
                  <a:pt x="330" y="682"/>
                  <a:pt x="330" y="684"/>
                  <a:pt x="330" y="685"/>
                </a:cubicBezTo>
                <a:cubicBezTo>
                  <a:pt x="330" y="686"/>
                  <a:pt x="329" y="686"/>
                  <a:pt x="329" y="687"/>
                </a:cubicBezTo>
                <a:cubicBezTo>
                  <a:pt x="329" y="689"/>
                  <a:pt x="329" y="691"/>
                  <a:pt x="329" y="693"/>
                </a:cubicBezTo>
                <a:cubicBezTo>
                  <a:pt x="328" y="693"/>
                  <a:pt x="327" y="694"/>
                  <a:pt x="325" y="695"/>
                </a:cubicBezTo>
                <a:cubicBezTo>
                  <a:pt x="325" y="695"/>
                  <a:pt x="325" y="695"/>
                  <a:pt x="324" y="695"/>
                </a:cubicBezTo>
                <a:cubicBezTo>
                  <a:pt x="322" y="692"/>
                  <a:pt x="322" y="688"/>
                  <a:pt x="322" y="685"/>
                </a:cubicBezTo>
                <a:cubicBezTo>
                  <a:pt x="322" y="682"/>
                  <a:pt x="322" y="679"/>
                  <a:pt x="322" y="676"/>
                </a:cubicBezTo>
                <a:cubicBezTo>
                  <a:pt x="322" y="674"/>
                  <a:pt x="322" y="673"/>
                  <a:pt x="323" y="673"/>
                </a:cubicBezTo>
                <a:cubicBezTo>
                  <a:pt x="322" y="672"/>
                  <a:pt x="322" y="672"/>
                  <a:pt x="322" y="671"/>
                </a:cubicBezTo>
                <a:cubicBezTo>
                  <a:pt x="322" y="670"/>
                  <a:pt x="323" y="670"/>
                  <a:pt x="323" y="670"/>
                </a:cubicBezTo>
                <a:cubicBezTo>
                  <a:pt x="324" y="666"/>
                  <a:pt x="323" y="664"/>
                  <a:pt x="325" y="661"/>
                </a:cubicBezTo>
                <a:cubicBezTo>
                  <a:pt x="323" y="659"/>
                  <a:pt x="325" y="656"/>
                  <a:pt x="325" y="654"/>
                </a:cubicBezTo>
                <a:cubicBezTo>
                  <a:pt x="324" y="653"/>
                  <a:pt x="324" y="653"/>
                  <a:pt x="324" y="652"/>
                </a:cubicBezTo>
                <a:cubicBezTo>
                  <a:pt x="326" y="649"/>
                  <a:pt x="326" y="645"/>
                  <a:pt x="325" y="641"/>
                </a:cubicBezTo>
                <a:cubicBezTo>
                  <a:pt x="327" y="640"/>
                  <a:pt x="328" y="638"/>
                  <a:pt x="328" y="637"/>
                </a:cubicBezTo>
                <a:cubicBezTo>
                  <a:pt x="328" y="634"/>
                  <a:pt x="329" y="633"/>
                  <a:pt x="330" y="633"/>
                </a:cubicBezTo>
                <a:cubicBezTo>
                  <a:pt x="330" y="631"/>
                  <a:pt x="330" y="631"/>
                  <a:pt x="330" y="631"/>
                </a:cubicBezTo>
                <a:cubicBezTo>
                  <a:pt x="330" y="628"/>
                  <a:pt x="331" y="626"/>
                  <a:pt x="331" y="623"/>
                </a:cubicBezTo>
                <a:cubicBezTo>
                  <a:pt x="331" y="621"/>
                  <a:pt x="332" y="619"/>
                  <a:pt x="334" y="617"/>
                </a:cubicBezTo>
                <a:cubicBezTo>
                  <a:pt x="334" y="614"/>
                  <a:pt x="335" y="611"/>
                  <a:pt x="333" y="608"/>
                </a:cubicBezTo>
                <a:cubicBezTo>
                  <a:pt x="335" y="607"/>
                  <a:pt x="335" y="607"/>
                  <a:pt x="337" y="606"/>
                </a:cubicBezTo>
                <a:cubicBezTo>
                  <a:pt x="337" y="604"/>
                  <a:pt x="337" y="602"/>
                  <a:pt x="337" y="601"/>
                </a:cubicBezTo>
                <a:cubicBezTo>
                  <a:pt x="337" y="600"/>
                  <a:pt x="336" y="600"/>
                  <a:pt x="335" y="600"/>
                </a:cubicBezTo>
                <a:cubicBezTo>
                  <a:pt x="335" y="599"/>
                  <a:pt x="335" y="599"/>
                  <a:pt x="335" y="598"/>
                </a:cubicBezTo>
                <a:cubicBezTo>
                  <a:pt x="336" y="597"/>
                  <a:pt x="337" y="598"/>
                  <a:pt x="337" y="597"/>
                </a:cubicBezTo>
                <a:cubicBezTo>
                  <a:pt x="340" y="595"/>
                  <a:pt x="339" y="592"/>
                  <a:pt x="339" y="589"/>
                </a:cubicBezTo>
                <a:cubicBezTo>
                  <a:pt x="338" y="589"/>
                  <a:pt x="337" y="588"/>
                  <a:pt x="336" y="588"/>
                </a:cubicBezTo>
                <a:cubicBezTo>
                  <a:pt x="336" y="588"/>
                  <a:pt x="335" y="588"/>
                  <a:pt x="333" y="588"/>
                </a:cubicBezTo>
                <a:cubicBezTo>
                  <a:pt x="333" y="590"/>
                  <a:pt x="333" y="591"/>
                  <a:pt x="333" y="593"/>
                </a:cubicBezTo>
                <a:cubicBezTo>
                  <a:pt x="331" y="595"/>
                  <a:pt x="328" y="593"/>
                  <a:pt x="326" y="594"/>
                </a:cubicBezTo>
                <a:cubicBezTo>
                  <a:pt x="323" y="595"/>
                  <a:pt x="324" y="598"/>
                  <a:pt x="322" y="599"/>
                </a:cubicBezTo>
                <a:cubicBezTo>
                  <a:pt x="322" y="601"/>
                  <a:pt x="322" y="601"/>
                  <a:pt x="324" y="603"/>
                </a:cubicBezTo>
                <a:cubicBezTo>
                  <a:pt x="322" y="603"/>
                  <a:pt x="321" y="604"/>
                  <a:pt x="320" y="604"/>
                </a:cubicBezTo>
                <a:cubicBezTo>
                  <a:pt x="320" y="605"/>
                  <a:pt x="320" y="606"/>
                  <a:pt x="320" y="606"/>
                </a:cubicBezTo>
                <a:cubicBezTo>
                  <a:pt x="319" y="607"/>
                  <a:pt x="316" y="607"/>
                  <a:pt x="317" y="610"/>
                </a:cubicBezTo>
                <a:cubicBezTo>
                  <a:pt x="314" y="610"/>
                  <a:pt x="312" y="611"/>
                  <a:pt x="310" y="610"/>
                </a:cubicBezTo>
                <a:cubicBezTo>
                  <a:pt x="309" y="609"/>
                  <a:pt x="307" y="611"/>
                  <a:pt x="306" y="611"/>
                </a:cubicBezTo>
                <a:cubicBezTo>
                  <a:pt x="304" y="611"/>
                  <a:pt x="304" y="612"/>
                  <a:pt x="303" y="613"/>
                </a:cubicBezTo>
                <a:cubicBezTo>
                  <a:pt x="303" y="614"/>
                  <a:pt x="302" y="613"/>
                  <a:pt x="302" y="614"/>
                </a:cubicBezTo>
                <a:cubicBezTo>
                  <a:pt x="302" y="615"/>
                  <a:pt x="302" y="615"/>
                  <a:pt x="302" y="616"/>
                </a:cubicBezTo>
                <a:cubicBezTo>
                  <a:pt x="301" y="616"/>
                  <a:pt x="301" y="616"/>
                  <a:pt x="301" y="616"/>
                </a:cubicBezTo>
                <a:cubicBezTo>
                  <a:pt x="300" y="618"/>
                  <a:pt x="299" y="619"/>
                  <a:pt x="297" y="620"/>
                </a:cubicBezTo>
                <a:cubicBezTo>
                  <a:pt x="295" y="620"/>
                  <a:pt x="292" y="621"/>
                  <a:pt x="290" y="619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88" y="618"/>
                  <a:pt x="286" y="617"/>
                  <a:pt x="284" y="618"/>
                </a:cubicBezTo>
                <a:cubicBezTo>
                  <a:pt x="283" y="617"/>
                  <a:pt x="282" y="616"/>
                  <a:pt x="281" y="615"/>
                </a:cubicBezTo>
                <a:cubicBezTo>
                  <a:pt x="278" y="615"/>
                  <a:pt x="275" y="613"/>
                  <a:pt x="273" y="614"/>
                </a:cubicBezTo>
                <a:cubicBezTo>
                  <a:pt x="270" y="615"/>
                  <a:pt x="267" y="615"/>
                  <a:pt x="264" y="615"/>
                </a:cubicBezTo>
                <a:cubicBezTo>
                  <a:pt x="264" y="615"/>
                  <a:pt x="264" y="616"/>
                  <a:pt x="264" y="616"/>
                </a:cubicBezTo>
                <a:cubicBezTo>
                  <a:pt x="263" y="617"/>
                  <a:pt x="262" y="616"/>
                  <a:pt x="260" y="617"/>
                </a:cubicBezTo>
                <a:cubicBezTo>
                  <a:pt x="260" y="618"/>
                  <a:pt x="260" y="620"/>
                  <a:pt x="260" y="621"/>
                </a:cubicBezTo>
                <a:cubicBezTo>
                  <a:pt x="262" y="623"/>
                  <a:pt x="264" y="622"/>
                  <a:pt x="267" y="622"/>
                </a:cubicBezTo>
                <a:cubicBezTo>
                  <a:pt x="267" y="624"/>
                  <a:pt x="267" y="626"/>
                  <a:pt x="267" y="628"/>
                </a:cubicBezTo>
                <a:cubicBezTo>
                  <a:pt x="264" y="629"/>
                  <a:pt x="263" y="626"/>
                  <a:pt x="261" y="626"/>
                </a:cubicBezTo>
                <a:cubicBezTo>
                  <a:pt x="259" y="629"/>
                  <a:pt x="261" y="630"/>
                  <a:pt x="262" y="632"/>
                </a:cubicBezTo>
                <a:cubicBezTo>
                  <a:pt x="263" y="632"/>
                  <a:pt x="265" y="632"/>
                  <a:pt x="265" y="632"/>
                </a:cubicBezTo>
                <a:cubicBezTo>
                  <a:pt x="266" y="633"/>
                  <a:pt x="266" y="634"/>
                  <a:pt x="267" y="634"/>
                </a:cubicBezTo>
                <a:cubicBezTo>
                  <a:pt x="266" y="635"/>
                  <a:pt x="265" y="637"/>
                  <a:pt x="263" y="637"/>
                </a:cubicBezTo>
                <a:cubicBezTo>
                  <a:pt x="263" y="638"/>
                  <a:pt x="264" y="638"/>
                  <a:pt x="264" y="638"/>
                </a:cubicBezTo>
                <a:cubicBezTo>
                  <a:pt x="265" y="639"/>
                  <a:pt x="263" y="640"/>
                  <a:pt x="263" y="641"/>
                </a:cubicBezTo>
                <a:cubicBezTo>
                  <a:pt x="263" y="641"/>
                  <a:pt x="264" y="642"/>
                  <a:pt x="264" y="642"/>
                </a:cubicBezTo>
                <a:cubicBezTo>
                  <a:pt x="264" y="642"/>
                  <a:pt x="263" y="643"/>
                  <a:pt x="263" y="643"/>
                </a:cubicBezTo>
                <a:cubicBezTo>
                  <a:pt x="261" y="643"/>
                  <a:pt x="262" y="641"/>
                  <a:pt x="261" y="641"/>
                </a:cubicBezTo>
                <a:cubicBezTo>
                  <a:pt x="259" y="640"/>
                  <a:pt x="257" y="642"/>
                  <a:pt x="255" y="642"/>
                </a:cubicBezTo>
                <a:cubicBezTo>
                  <a:pt x="254" y="641"/>
                  <a:pt x="253" y="639"/>
                  <a:pt x="251" y="637"/>
                </a:cubicBezTo>
                <a:cubicBezTo>
                  <a:pt x="251" y="636"/>
                  <a:pt x="251" y="635"/>
                  <a:pt x="251" y="634"/>
                </a:cubicBezTo>
                <a:cubicBezTo>
                  <a:pt x="250" y="633"/>
                  <a:pt x="249" y="634"/>
                  <a:pt x="249" y="633"/>
                </a:cubicBezTo>
                <a:cubicBezTo>
                  <a:pt x="249" y="633"/>
                  <a:pt x="254" y="628"/>
                  <a:pt x="254" y="628"/>
                </a:cubicBezTo>
                <a:cubicBezTo>
                  <a:pt x="254" y="627"/>
                  <a:pt x="254" y="626"/>
                  <a:pt x="254" y="625"/>
                </a:cubicBezTo>
                <a:cubicBezTo>
                  <a:pt x="254" y="623"/>
                  <a:pt x="254" y="622"/>
                  <a:pt x="254" y="621"/>
                </a:cubicBezTo>
                <a:cubicBezTo>
                  <a:pt x="254" y="620"/>
                  <a:pt x="253" y="619"/>
                  <a:pt x="252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49" y="619"/>
                  <a:pt x="250" y="620"/>
                  <a:pt x="249" y="621"/>
                </a:cubicBezTo>
                <a:cubicBezTo>
                  <a:pt x="249" y="622"/>
                  <a:pt x="248" y="622"/>
                  <a:pt x="247" y="623"/>
                </a:cubicBezTo>
                <a:cubicBezTo>
                  <a:pt x="245" y="623"/>
                  <a:pt x="244" y="623"/>
                  <a:pt x="242" y="623"/>
                </a:cubicBezTo>
                <a:cubicBezTo>
                  <a:pt x="241" y="623"/>
                  <a:pt x="241" y="622"/>
                  <a:pt x="241" y="621"/>
                </a:cubicBezTo>
                <a:cubicBezTo>
                  <a:pt x="239" y="621"/>
                  <a:pt x="239" y="622"/>
                  <a:pt x="238" y="623"/>
                </a:cubicBezTo>
                <a:cubicBezTo>
                  <a:pt x="238" y="627"/>
                  <a:pt x="238" y="627"/>
                  <a:pt x="236" y="630"/>
                </a:cubicBezTo>
                <a:cubicBezTo>
                  <a:pt x="234" y="627"/>
                  <a:pt x="232" y="624"/>
                  <a:pt x="229" y="623"/>
                </a:cubicBezTo>
                <a:cubicBezTo>
                  <a:pt x="229" y="622"/>
                  <a:pt x="229" y="622"/>
                  <a:pt x="229" y="621"/>
                </a:cubicBezTo>
                <a:cubicBezTo>
                  <a:pt x="228" y="620"/>
                  <a:pt x="227" y="621"/>
                  <a:pt x="227" y="620"/>
                </a:cubicBezTo>
                <a:cubicBezTo>
                  <a:pt x="225" y="620"/>
                  <a:pt x="226" y="617"/>
                  <a:pt x="224" y="618"/>
                </a:cubicBezTo>
                <a:cubicBezTo>
                  <a:pt x="226" y="618"/>
                  <a:pt x="227" y="616"/>
                  <a:pt x="228" y="615"/>
                </a:cubicBezTo>
                <a:cubicBezTo>
                  <a:pt x="229" y="615"/>
                  <a:pt x="230" y="615"/>
                  <a:pt x="230" y="615"/>
                </a:cubicBezTo>
                <a:cubicBezTo>
                  <a:pt x="231" y="614"/>
                  <a:pt x="230" y="613"/>
                  <a:pt x="231" y="612"/>
                </a:cubicBezTo>
                <a:cubicBezTo>
                  <a:pt x="230" y="612"/>
                  <a:pt x="228" y="611"/>
                  <a:pt x="226" y="610"/>
                </a:cubicBezTo>
                <a:cubicBezTo>
                  <a:pt x="228" y="609"/>
                  <a:pt x="228" y="608"/>
                  <a:pt x="229" y="608"/>
                </a:cubicBezTo>
                <a:cubicBezTo>
                  <a:pt x="231" y="608"/>
                  <a:pt x="233" y="607"/>
                  <a:pt x="234" y="604"/>
                </a:cubicBezTo>
                <a:cubicBezTo>
                  <a:pt x="236" y="604"/>
                  <a:pt x="238" y="604"/>
                  <a:pt x="241" y="604"/>
                </a:cubicBezTo>
                <a:cubicBezTo>
                  <a:pt x="241" y="603"/>
                  <a:pt x="242" y="602"/>
                  <a:pt x="242" y="601"/>
                </a:cubicBezTo>
                <a:cubicBezTo>
                  <a:pt x="242" y="601"/>
                  <a:pt x="242" y="600"/>
                  <a:pt x="241" y="600"/>
                </a:cubicBezTo>
                <a:cubicBezTo>
                  <a:pt x="240" y="600"/>
                  <a:pt x="239" y="600"/>
                  <a:pt x="238" y="600"/>
                </a:cubicBezTo>
                <a:cubicBezTo>
                  <a:pt x="237" y="599"/>
                  <a:pt x="237" y="597"/>
                  <a:pt x="237" y="596"/>
                </a:cubicBezTo>
                <a:cubicBezTo>
                  <a:pt x="238" y="595"/>
                  <a:pt x="239" y="594"/>
                  <a:pt x="240" y="593"/>
                </a:cubicBezTo>
                <a:cubicBezTo>
                  <a:pt x="240" y="591"/>
                  <a:pt x="242" y="589"/>
                  <a:pt x="242" y="588"/>
                </a:cubicBezTo>
                <a:cubicBezTo>
                  <a:pt x="242" y="586"/>
                  <a:pt x="241" y="587"/>
                  <a:pt x="240" y="586"/>
                </a:cubicBezTo>
                <a:cubicBezTo>
                  <a:pt x="240" y="586"/>
                  <a:pt x="240" y="585"/>
                  <a:pt x="240" y="584"/>
                </a:cubicBezTo>
                <a:cubicBezTo>
                  <a:pt x="242" y="585"/>
                  <a:pt x="242" y="582"/>
                  <a:pt x="244" y="582"/>
                </a:cubicBezTo>
                <a:cubicBezTo>
                  <a:pt x="244" y="580"/>
                  <a:pt x="244" y="579"/>
                  <a:pt x="244" y="577"/>
                </a:cubicBezTo>
                <a:cubicBezTo>
                  <a:pt x="241" y="578"/>
                  <a:pt x="242" y="575"/>
                  <a:pt x="240" y="574"/>
                </a:cubicBezTo>
                <a:cubicBezTo>
                  <a:pt x="240" y="572"/>
                  <a:pt x="241" y="572"/>
                  <a:pt x="242" y="571"/>
                </a:cubicBezTo>
                <a:cubicBezTo>
                  <a:pt x="242" y="570"/>
                  <a:pt x="242" y="569"/>
                  <a:pt x="242" y="568"/>
                </a:cubicBezTo>
                <a:cubicBezTo>
                  <a:pt x="241" y="568"/>
                  <a:pt x="240" y="566"/>
                  <a:pt x="238" y="567"/>
                </a:cubicBezTo>
                <a:cubicBezTo>
                  <a:pt x="237" y="567"/>
                  <a:pt x="237" y="569"/>
                  <a:pt x="235" y="569"/>
                </a:cubicBezTo>
                <a:cubicBezTo>
                  <a:pt x="234" y="568"/>
                  <a:pt x="233" y="568"/>
                  <a:pt x="232" y="567"/>
                </a:cubicBezTo>
                <a:cubicBezTo>
                  <a:pt x="233" y="566"/>
                  <a:pt x="234" y="566"/>
                  <a:pt x="235" y="565"/>
                </a:cubicBezTo>
                <a:cubicBezTo>
                  <a:pt x="236" y="565"/>
                  <a:pt x="237" y="565"/>
                  <a:pt x="239" y="565"/>
                </a:cubicBezTo>
                <a:cubicBezTo>
                  <a:pt x="240" y="564"/>
                  <a:pt x="240" y="563"/>
                  <a:pt x="240" y="561"/>
                </a:cubicBezTo>
                <a:cubicBezTo>
                  <a:pt x="241" y="561"/>
                  <a:pt x="242" y="561"/>
                  <a:pt x="243" y="561"/>
                </a:cubicBezTo>
                <a:cubicBezTo>
                  <a:pt x="246" y="558"/>
                  <a:pt x="245" y="555"/>
                  <a:pt x="245" y="552"/>
                </a:cubicBezTo>
                <a:cubicBezTo>
                  <a:pt x="246" y="552"/>
                  <a:pt x="247" y="552"/>
                  <a:pt x="248" y="552"/>
                </a:cubicBezTo>
                <a:cubicBezTo>
                  <a:pt x="248" y="550"/>
                  <a:pt x="248" y="547"/>
                  <a:pt x="248" y="545"/>
                </a:cubicBezTo>
                <a:cubicBezTo>
                  <a:pt x="247" y="545"/>
                  <a:pt x="246" y="545"/>
                  <a:pt x="246" y="545"/>
                </a:cubicBezTo>
                <a:cubicBezTo>
                  <a:pt x="244" y="545"/>
                  <a:pt x="244" y="547"/>
                  <a:pt x="242" y="547"/>
                </a:cubicBezTo>
                <a:cubicBezTo>
                  <a:pt x="242" y="545"/>
                  <a:pt x="243" y="544"/>
                  <a:pt x="244" y="542"/>
                </a:cubicBezTo>
                <a:cubicBezTo>
                  <a:pt x="242" y="541"/>
                  <a:pt x="241" y="540"/>
                  <a:pt x="239" y="540"/>
                </a:cubicBezTo>
                <a:cubicBezTo>
                  <a:pt x="238" y="539"/>
                  <a:pt x="239" y="538"/>
                  <a:pt x="238" y="537"/>
                </a:cubicBezTo>
                <a:cubicBezTo>
                  <a:pt x="237" y="537"/>
                  <a:pt x="237" y="536"/>
                  <a:pt x="236" y="535"/>
                </a:cubicBezTo>
                <a:cubicBezTo>
                  <a:pt x="237" y="535"/>
                  <a:pt x="237" y="535"/>
                  <a:pt x="238" y="535"/>
                </a:cubicBezTo>
                <a:cubicBezTo>
                  <a:pt x="238" y="534"/>
                  <a:pt x="238" y="533"/>
                  <a:pt x="238" y="532"/>
                </a:cubicBezTo>
                <a:cubicBezTo>
                  <a:pt x="241" y="533"/>
                  <a:pt x="244" y="531"/>
                  <a:pt x="248" y="531"/>
                </a:cubicBezTo>
                <a:cubicBezTo>
                  <a:pt x="248" y="530"/>
                  <a:pt x="248" y="528"/>
                  <a:pt x="248" y="526"/>
                </a:cubicBezTo>
                <a:cubicBezTo>
                  <a:pt x="247" y="526"/>
                  <a:pt x="246" y="526"/>
                  <a:pt x="245" y="526"/>
                </a:cubicBezTo>
                <a:cubicBezTo>
                  <a:pt x="244" y="525"/>
                  <a:pt x="246" y="523"/>
                  <a:pt x="244" y="523"/>
                </a:cubicBezTo>
                <a:cubicBezTo>
                  <a:pt x="245" y="521"/>
                  <a:pt x="248" y="522"/>
                  <a:pt x="249" y="520"/>
                </a:cubicBezTo>
                <a:cubicBezTo>
                  <a:pt x="251" y="525"/>
                  <a:pt x="251" y="529"/>
                  <a:pt x="251" y="534"/>
                </a:cubicBezTo>
                <a:cubicBezTo>
                  <a:pt x="251" y="534"/>
                  <a:pt x="252" y="534"/>
                  <a:pt x="253" y="534"/>
                </a:cubicBezTo>
                <a:cubicBezTo>
                  <a:pt x="252" y="535"/>
                  <a:pt x="252" y="535"/>
                  <a:pt x="252" y="535"/>
                </a:cubicBezTo>
                <a:cubicBezTo>
                  <a:pt x="251" y="536"/>
                  <a:pt x="252" y="536"/>
                  <a:pt x="253" y="536"/>
                </a:cubicBezTo>
                <a:cubicBezTo>
                  <a:pt x="255" y="537"/>
                  <a:pt x="257" y="538"/>
                  <a:pt x="260" y="538"/>
                </a:cubicBezTo>
                <a:cubicBezTo>
                  <a:pt x="260" y="535"/>
                  <a:pt x="258" y="534"/>
                  <a:pt x="256" y="534"/>
                </a:cubicBezTo>
                <a:cubicBezTo>
                  <a:pt x="255" y="533"/>
                  <a:pt x="256" y="532"/>
                  <a:pt x="255" y="532"/>
                </a:cubicBezTo>
                <a:cubicBezTo>
                  <a:pt x="256" y="531"/>
                  <a:pt x="256" y="531"/>
                  <a:pt x="257" y="531"/>
                </a:cubicBezTo>
                <a:cubicBezTo>
                  <a:pt x="258" y="530"/>
                  <a:pt x="258" y="528"/>
                  <a:pt x="260" y="526"/>
                </a:cubicBezTo>
                <a:cubicBezTo>
                  <a:pt x="261" y="529"/>
                  <a:pt x="262" y="530"/>
                  <a:pt x="264" y="532"/>
                </a:cubicBezTo>
                <a:cubicBezTo>
                  <a:pt x="265" y="530"/>
                  <a:pt x="267" y="529"/>
                  <a:pt x="267" y="527"/>
                </a:cubicBezTo>
                <a:cubicBezTo>
                  <a:pt x="266" y="526"/>
                  <a:pt x="265" y="527"/>
                  <a:pt x="263" y="526"/>
                </a:cubicBezTo>
                <a:cubicBezTo>
                  <a:pt x="263" y="526"/>
                  <a:pt x="263" y="525"/>
                  <a:pt x="263" y="524"/>
                </a:cubicBezTo>
                <a:cubicBezTo>
                  <a:pt x="263" y="523"/>
                  <a:pt x="262" y="524"/>
                  <a:pt x="261" y="523"/>
                </a:cubicBezTo>
                <a:cubicBezTo>
                  <a:pt x="260" y="522"/>
                  <a:pt x="259" y="521"/>
                  <a:pt x="257" y="520"/>
                </a:cubicBezTo>
                <a:cubicBezTo>
                  <a:pt x="256" y="519"/>
                  <a:pt x="255" y="520"/>
                  <a:pt x="255" y="519"/>
                </a:cubicBezTo>
                <a:cubicBezTo>
                  <a:pt x="254" y="518"/>
                  <a:pt x="255" y="518"/>
                  <a:pt x="256" y="517"/>
                </a:cubicBezTo>
                <a:cubicBezTo>
                  <a:pt x="258" y="516"/>
                  <a:pt x="259" y="517"/>
                  <a:pt x="261" y="518"/>
                </a:cubicBezTo>
                <a:cubicBezTo>
                  <a:pt x="261" y="519"/>
                  <a:pt x="262" y="520"/>
                  <a:pt x="263" y="521"/>
                </a:cubicBezTo>
                <a:cubicBezTo>
                  <a:pt x="263" y="520"/>
                  <a:pt x="264" y="519"/>
                  <a:pt x="264" y="519"/>
                </a:cubicBezTo>
                <a:cubicBezTo>
                  <a:pt x="265" y="519"/>
                  <a:pt x="266" y="519"/>
                  <a:pt x="267" y="519"/>
                </a:cubicBezTo>
                <a:cubicBezTo>
                  <a:pt x="267" y="517"/>
                  <a:pt x="267" y="516"/>
                  <a:pt x="265" y="515"/>
                </a:cubicBezTo>
                <a:cubicBezTo>
                  <a:pt x="265" y="515"/>
                  <a:pt x="264" y="517"/>
                  <a:pt x="263" y="517"/>
                </a:cubicBezTo>
                <a:cubicBezTo>
                  <a:pt x="262" y="514"/>
                  <a:pt x="260" y="512"/>
                  <a:pt x="258" y="510"/>
                </a:cubicBezTo>
                <a:cubicBezTo>
                  <a:pt x="257" y="510"/>
                  <a:pt x="255" y="510"/>
                  <a:pt x="254" y="510"/>
                </a:cubicBezTo>
                <a:cubicBezTo>
                  <a:pt x="253" y="510"/>
                  <a:pt x="254" y="512"/>
                  <a:pt x="252" y="512"/>
                </a:cubicBezTo>
                <a:cubicBezTo>
                  <a:pt x="251" y="510"/>
                  <a:pt x="250" y="508"/>
                  <a:pt x="248" y="507"/>
                </a:cubicBezTo>
                <a:cubicBezTo>
                  <a:pt x="249" y="507"/>
                  <a:pt x="251" y="507"/>
                  <a:pt x="252" y="507"/>
                </a:cubicBezTo>
                <a:cubicBezTo>
                  <a:pt x="253" y="507"/>
                  <a:pt x="253" y="506"/>
                  <a:pt x="254" y="505"/>
                </a:cubicBezTo>
                <a:cubicBezTo>
                  <a:pt x="256" y="505"/>
                  <a:pt x="259" y="505"/>
                  <a:pt x="261" y="505"/>
                </a:cubicBezTo>
                <a:cubicBezTo>
                  <a:pt x="262" y="504"/>
                  <a:pt x="261" y="503"/>
                  <a:pt x="261" y="503"/>
                </a:cubicBezTo>
                <a:cubicBezTo>
                  <a:pt x="263" y="502"/>
                  <a:pt x="263" y="503"/>
                  <a:pt x="263" y="504"/>
                </a:cubicBezTo>
                <a:cubicBezTo>
                  <a:pt x="265" y="504"/>
                  <a:pt x="266" y="504"/>
                  <a:pt x="268" y="504"/>
                </a:cubicBezTo>
                <a:cubicBezTo>
                  <a:pt x="268" y="502"/>
                  <a:pt x="269" y="500"/>
                  <a:pt x="271" y="499"/>
                </a:cubicBezTo>
                <a:cubicBezTo>
                  <a:pt x="271" y="497"/>
                  <a:pt x="270" y="495"/>
                  <a:pt x="271" y="493"/>
                </a:cubicBezTo>
                <a:cubicBezTo>
                  <a:pt x="272" y="491"/>
                  <a:pt x="273" y="490"/>
                  <a:pt x="274" y="489"/>
                </a:cubicBezTo>
                <a:cubicBezTo>
                  <a:pt x="276" y="489"/>
                  <a:pt x="278" y="489"/>
                  <a:pt x="280" y="489"/>
                </a:cubicBezTo>
                <a:cubicBezTo>
                  <a:pt x="280" y="490"/>
                  <a:pt x="280" y="491"/>
                  <a:pt x="281" y="491"/>
                </a:cubicBezTo>
                <a:cubicBezTo>
                  <a:pt x="281" y="492"/>
                  <a:pt x="282" y="492"/>
                  <a:pt x="283" y="492"/>
                </a:cubicBezTo>
                <a:cubicBezTo>
                  <a:pt x="284" y="492"/>
                  <a:pt x="283" y="493"/>
                  <a:pt x="284" y="494"/>
                </a:cubicBezTo>
                <a:cubicBezTo>
                  <a:pt x="284" y="494"/>
                  <a:pt x="285" y="494"/>
                  <a:pt x="285" y="493"/>
                </a:cubicBezTo>
                <a:cubicBezTo>
                  <a:pt x="285" y="492"/>
                  <a:pt x="288" y="491"/>
                  <a:pt x="288" y="489"/>
                </a:cubicBezTo>
                <a:cubicBezTo>
                  <a:pt x="287" y="488"/>
                  <a:pt x="289" y="488"/>
                  <a:pt x="290" y="488"/>
                </a:cubicBezTo>
                <a:cubicBezTo>
                  <a:pt x="292" y="488"/>
                  <a:pt x="293" y="486"/>
                  <a:pt x="294" y="485"/>
                </a:cubicBezTo>
                <a:cubicBezTo>
                  <a:pt x="291" y="483"/>
                  <a:pt x="288" y="486"/>
                  <a:pt x="284" y="485"/>
                </a:cubicBezTo>
                <a:cubicBezTo>
                  <a:pt x="284" y="486"/>
                  <a:pt x="283" y="486"/>
                  <a:pt x="282" y="487"/>
                </a:cubicBezTo>
                <a:cubicBezTo>
                  <a:pt x="280" y="484"/>
                  <a:pt x="276" y="484"/>
                  <a:pt x="272" y="484"/>
                </a:cubicBezTo>
                <a:cubicBezTo>
                  <a:pt x="273" y="482"/>
                  <a:pt x="270" y="480"/>
                  <a:pt x="271" y="478"/>
                </a:cubicBezTo>
                <a:cubicBezTo>
                  <a:pt x="272" y="475"/>
                  <a:pt x="271" y="473"/>
                  <a:pt x="272" y="471"/>
                </a:cubicBezTo>
                <a:cubicBezTo>
                  <a:pt x="275" y="471"/>
                  <a:pt x="275" y="471"/>
                  <a:pt x="277" y="472"/>
                </a:cubicBezTo>
                <a:cubicBezTo>
                  <a:pt x="277" y="474"/>
                  <a:pt x="277" y="475"/>
                  <a:pt x="277" y="477"/>
                </a:cubicBezTo>
                <a:cubicBezTo>
                  <a:pt x="277" y="478"/>
                  <a:pt x="279" y="477"/>
                  <a:pt x="279" y="478"/>
                </a:cubicBezTo>
                <a:cubicBezTo>
                  <a:pt x="280" y="478"/>
                  <a:pt x="281" y="479"/>
                  <a:pt x="281" y="480"/>
                </a:cubicBezTo>
                <a:cubicBezTo>
                  <a:pt x="287" y="482"/>
                  <a:pt x="292" y="481"/>
                  <a:pt x="298" y="480"/>
                </a:cubicBezTo>
                <a:cubicBezTo>
                  <a:pt x="299" y="479"/>
                  <a:pt x="299" y="478"/>
                  <a:pt x="300" y="478"/>
                </a:cubicBezTo>
                <a:cubicBezTo>
                  <a:pt x="300" y="477"/>
                  <a:pt x="300" y="476"/>
                  <a:pt x="300" y="475"/>
                </a:cubicBezTo>
                <a:cubicBezTo>
                  <a:pt x="300" y="475"/>
                  <a:pt x="299" y="474"/>
                  <a:pt x="299" y="474"/>
                </a:cubicBezTo>
                <a:cubicBezTo>
                  <a:pt x="298" y="470"/>
                  <a:pt x="300" y="465"/>
                  <a:pt x="297" y="461"/>
                </a:cubicBezTo>
                <a:cubicBezTo>
                  <a:pt x="297" y="461"/>
                  <a:pt x="296" y="461"/>
                  <a:pt x="295" y="461"/>
                </a:cubicBezTo>
                <a:cubicBezTo>
                  <a:pt x="294" y="460"/>
                  <a:pt x="296" y="457"/>
                  <a:pt x="293" y="456"/>
                </a:cubicBezTo>
                <a:cubicBezTo>
                  <a:pt x="292" y="456"/>
                  <a:pt x="289" y="457"/>
                  <a:pt x="288" y="455"/>
                </a:cubicBezTo>
                <a:cubicBezTo>
                  <a:pt x="287" y="456"/>
                  <a:pt x="287" y="456"/>
                  <a:pt x="287" y="457"/>
                </a:cubicBezTo>
                <a:cubicBezTo>
                  <a:pt x="283" y="457"/>
                  <a:pt x="279" y="459"/>
                  <a:pt x="274" y="458"/>
                </a:cubicBezTo>
                <a:cubicBezTo>
                  <a:pt x="273" y="460"/>
                  <a:pt x="272" y="460"/>
                  <a:pt x="270" y="460"/>
                </a:cubicBezTo>
                <a:cubicBezTo>
                  <a:pt x="270" y="461"/>
                  <a:pt x="270" y="462"/>
                  <a:pt x="270" y="463"/>
                </a:cubicBezTo>
                <a:cubicBezTo>
                  <a:pt x="269" y="463"/>
                  <a:pt x="268" y="463"/>
                  <a:pt x="268" y="464"/>
                </a:cubicBezTo>
                <a:cubicBezTo>
                  <a:pt x="264" y="464"/>
                  <a:pt x="260" y="463"/>
                  <a:pt x="257" y="464"/>
                </a:cubicBezTo>
                <a:cubicBezTo>
                  <a:pt x="255" y="463"/>
                  <a:pt x="253" y="465"/>
                  <a:pt x="251" y="464"/>
                </a:cubicBezTo>
                <a:cubicBezTo>
                  <a:pt x="251" y="463"/>
                  <a:pt x="249" y="463"/>
                  <a:pt x="249" y="463"/>
                </a:cubicBezTo>
                <a:cubicBezTo>
                  <a:pt x="248" y="461"/>
                  <a:pt x="249" y="461"/>
                  <a:pt x="251" y="461"/>
                </a:cubicBezTo>
                <a:cubicBezTo>
                  <a:pt x="250" y="458"/>
                  <a:pt x="252" y="457"/>
                  <a:pt x="252" y="455"/>
                </a:cubicBezTo>
                <a:cubicBezTo>
                  <a:pt x="252" y="454"/>
                  <a:pt x="253" y="455"/>
                  <a:pt x="253" y="454"/>
                </a:cubicBezTo>
                <a:cubicBezTo>
                  <a:pt x="253" y="453"/>
                  <a:pt x="254" y="453"/>
                  <a:pt x="254" y="452"/>
                </a:cubicBezTo>
                <a:cubicBezTo>
                  <a:pt x="255" y="452"/>
                  <a:pt x="257" y="452"/>
                  <a:pt x="259" y="452"/>
                </a:cubicBezTo>
                <a:cubicBezTo>
                  <a:pt x="259" y="450"/>
                  <a:pt x="261" y="451"/>
                  <a:pt x="261" y="450"/>
                </a:cubicBezTo>
                <a:cubicBezTo>
                  <a:pt x="261" y="449"/>
                  <a:pt x="261" y="448"/>
                  <a:pt x="263" y="449"/>
                </a:cubicBezTo>
                <a:cubicBezTo>
                  <a:pt x="263" y="450"/>
                  <a:pt x="264" y="452"/>
                  <a:pt x="267" y="451"/>
                </a:cubicBezTo>
                <a:cubicBezTo>
                  <a:pt x="268" y="451"/>
                  <a:pt x="268" y="448"/>
                  <a:pt x="270" y="448"/>
                </a:cubicBezTo>
                <a:cubicBezTo>
                  <a:pt x="271" y="448"/>
                  <a:pt x="272" y="448"/>
                  <a:pt x="273" y="449"/>
                </a:cubicBezTo>
                <a:cubicBezTo>
                  <a:pt x="273" y="450"/>
                  <a:pt x="273" y="450"/>
                  <a:pt x="273" y="451"/>
                </a:cubicBezTo>
                <a:cubicBezTo>
                  <a:pt x="275" y="451"/>
                  <a:pt x="276" y="451"/>
                  <a:pt x="278" y="451"/>
                </a:cubicBezTo>
                <a:cubicBezTo>
                  <a:pt x="279" y="450"/>
                  <a:pt x="278" y="449"/>
                  <a:pt x="278" y="448"/>
                </a:cubicBezTo>
                <a:cubicBezTo>
                  <a:pt x="278" y="447"/>
                  <a:pt x="277" y="446"/>
                  <a:pt x="276" y="447"/>
                </a:cubicBezTo>
                <a:cubicBezTo>
                  <a:pt x="275" y="445"/>
                  <a:pt x="274" y="443"/>
                  <a:pt x="275" y="441"/>
                </a:cubicBezTo>
                <a:cubicBezTo>
                  <a:pt x="274" y="440"/>
                  <a:pt x="273" y="439"/>
                  <a:pt x="273" y="438"/>
                </a:cubicBez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1" y="437"/>
                  <a:pt x="270" y="437"/>
                  <a:pt x="269" y="437"/>
                </a:cubicBezTo>
                <a:cubicBezTo>
                  <a:pt x="268" y="438"/>
                  <a:pt x="268" y="441"/>
                  <a:pt x="267" y="443"/>
                </a:cubicBezTo>
                <a:cubicBezTo>
                  <a:pt x="265" y="443"/>
                  <a:pt x="263" y="442"/>
                  <a:pt x="261" y="443"/>
                </a:cubicBezTo>
                <a:cubicBezTo>
                  <a:pt x="260" y="443"/>
                  <a:pt x="257" y="443"/>
                  <a:pt x="258" y="441"/>
                </a:cubicBezTo>
                <a:cubicBezTo>
                  <a:pt x="257" y="441"/>
                  <a:pt x="257" y="441"/>
                  <a:pt x="256" y="441"/>
                </a:cubicBezTo>
                <a:cubicBezTo>
                  <a:pt x="256" y="439"/>
                  <a:pt x="256" y="437"/>
                  <a:pt x="256" y="434"/>
                </a:cubicBezTo>
                <a:cubicBezTo>
                  <a:pt x="257" y="434"/>
                  <a:pt x="259" y="434"/>
                  <a:pt x="260" y="434"/>
                </a:cubicBezTo>
                <a:cubicBezTo>
                  <a:pt x="262" y="435"/>
                  <a:pt x="263" y="435"/>
                  <a:pt x="265" y="435"/>
                </a:cubicBezTo>
                <a:cubicBezTo>
                  <a:pt x="265" y="434"/>
                  <a:pt x="265" y="432"/>
                  <a:pt x="267" y="431"/>
                </a:cubicBezTo>
                <a:cubicBezTo>
                  <a:pt x="269" y="431"/>
                  <a:pt x="271" y="431"/>
                  <a:pt x="273" y="431"/>
                </a:cubicBezTo>
                <a:cubicBezTo>
                  <a:pt x="274" y="433"/>
                  <a:pt x="275" y="434"/>
                  <a:pt x="277" y="435"/>
                </a:cubicBezTo>
                <a:cubicBezTo>
                  <a:pt x="278" y="435"/>
                  <a:pt x="279" y="435"/>
                  <a:pt x="280" y="435"/>
                </a:cubicBezTo>
                <a:cubicBezTo>
                  <a:pt x="283" y="436"/>
                  <a:pt x="283" y="439"/>
                  <a:pt x="285" y="440"/>
                </a:cubicBezTo>
                <a:cubicBezTo>
                  <a:pt x="286" y="440"/>
                  <a:pt x="286" y="439"/>
                  <a:pt x="287" y="439"/>
                </a:cubicBezTo>
                <a:cubicBezTo>
                  <a:pt x="287" y="437"/>
                  <a:pt x="287" y="436"/>
                  <a:pt x="287" y="434"/>
                </a:cubicBezTo>
                <a:cubicBezTo>
                  <a:pt x="286" y="434"/>
                  <a:pt x="285" y="434"/>
                  <a:pt x="285" y="434"/>
                </a:cubicBezTo>
                <a:cubicBezTo>
                  <a:pt x="284" y="433"/>
                  <a:pt x="284" y="433"/>
                  <a:pt x="284" y="432"/>
                </a:cubicBezTo>
                <a:cubicBezTo>
                  <a:pt x="281" y="430"/>
                  <a:pt x="279" y="427"/>
                  <a:pt x="277" y="425"/>
                </a:cubicBezTo>
                <a:cubicBezTo>
                  <a:pt x="278" y="423"/>
                  <a:pt x="279" y="421"/>
                  <a:pt x="278" y="418"/>
                </a:cubicBezTo>
                <a:cubicBezTo>
                  <a:pt x="276" y="417"/>
                  <a:pt x="275" y="419"/>
                  <a:pt x="274" y="420"/>
                </a:cubicBezTo>
                <a:cubicBezTo>
                  <a:pt x="273" y="419"/>
                  <a:pt x="274" y="417"/>
                  <a:pt x="274" y="416"/>
                </a:cubicBezTo>
                <a:cubicBezTo>
                  <a:pt x="273" y="415"/>
                  <a:pt x="272" y="414"/>
                  <a:pt x="271" y="413"/>
                </a:cubicBezTo>
                <a:cubicBezTo>
                  <a:pt x="269" y="413"/>
                  <a:pt x="269" y="412"/>
                  <a:pt x="268" y="411"/>
                </a:cubicBezTo>
                <a:cubicBezTo>
                  <a:pt x="267" y="410"/>
                  <a:pt x="266" y="410"/>
                  <a:pt x="265" y="410"/>
                </a:cubicBezTo>
                <a:cubicBezTo>
                  <a:pt x="264" y="408"/>
                  <a:pt x="265" y="405"/>
                  <a:pt x="262" y="404"/>
                </a:cubicBezTo>
                <a:cubicBezTo>
                  <a:pt x="262" y="403"/>
                  <a:pt x="264" y="403"/>
                  <a:pt x="263" y="402"/>
                </a:cubicBezTo>
                <a:cubicBezTo>
                  <a:pt x="265" y="402"/>
                  <a:pt x="266" y="402"/>
                  <a:pt x="267" y="402"/>
                </a:cubicBezTo>
                <a:cubicBezTo>
                  <a:pt x="268" y="400"/>
                  <a:pt x="268" y="399"/>
                  <a:pt x="268" y="398"/>
                </a:cubicBezTo>
                <a:cubicBezTo>
                  <a:pt x="269" y="397"/>
                  <a:pt x="270" y="396"/>
                  <a:pt x="271" y="396"/>
                </a:cubicBezTo>
                <a:cubicBezTo>
                  <a:pt x="271" y="393"/>
                  <a:pt x="271" y="390"/>
                  <a:pt x="271" y="387"/>
                </a:cubicBezTo>
                <a:cubicBezTo>
                  <a:pt x="269" y="387"/>
                  <a:pt x="268" y="386"/>
                  <a:pt x="268" y="385"/>
                </a:cubicBezTo>
                <a:cubicBezTo>
                  <a:pt x="267" y="382"/>
                  <a:pt x="265" y="380"/>
                  <a:pt x="262" y="379"/>
                </a:cubicBezTo>
                <a:cubicBezTo>
                  <a:pt x="262" y="378"/>
                  <a:pt x="262" y="377"/>
                  <a:pt x="262" y="376"/>
                </a:cubicBezTo>
                <a:cubicBezTo>
                  <a:pt x="259" y="374"/>
                  <a:pt x="259" y="374"/>
                  <a:pt x="257" y="377"/>
                </a:cubicBezTo>
                <a:cubicBezTo>
                  <a:pt x="258" y="378"/>
                  <a:pt x="259" y="378"/>
                  <a:pt x="260" y="380"/>
                </a:cubicBezTo>
                <a:cubicBezTo>
                  <a:pt x="259" y="381"/>
                  <a:pt x="259" y="382"/>
                  <a:pt x="259" y="384"/>
                </a:cubicBezTo>
                <a:cubicBezTo>
                  <a:pt x="260" y="384"/>
                  <a:pt x="261" y="385"/>
                  <a:pt x="261" y="386"/>
                </a:cubicBezTo>
                <a:cubicBezTo>
                  <a:pt x="259" y="387"/>
                  <a:pt x="259" y="385"/>
                  <a:pt x="258" y="385"/>
                </a:cubicBezTo>
                <a:cubicBezTo>
                  <a:pt x="257" y="384"/>
                  <a:pt x="258" y="384"/>
                  <a:pt x="258" y="384"/>
                </a:cubicBezTo>
                <a:cubicBezTo>
                  <a:pt x="259" y="380"/>
                  <a:pt x="258" y="378"/>
                  <a:pt x="254" y="377"/>
                </a:cubicBezTo>
                <a:cubicBezTo>
                  <a:pt x="252" y="376"/>
                  <a:pt x="251" y="375"/>
                  <a:pt x="251" y="373"/>
                </a:cubicBezTo>
                <a:cubicBezTo>
                  <a:pt x="251" y="372"/>
                  <a:pt x="250" y="371"/>
                  <a:pt x="249" y="370"/>
                </a:cubicBezTo>
                <a:cubicBezTo>
                  <a:pt x="249" y="369"/>
                  <a:pt x="249" y="369"/>
                  <a:pt x="249" y="368"/>
                </a:cubicBezTo>
                <a:cubicBezTo>
                  <a:pt x="249" y="367"/>
                  <a:pt x="249" y="367"/>
                  <a:pt x="249" y="367"/>
                </a:cubicBezTo>
                <a:cubicBezTo>
                  <a:pt x="250" y="366"/>
                  <a:pt x="251" y="365"/>
                  <a:pt x="252" y="364"/>
                </a:cubicBezTo>
                <a:cubicBezTo>
                  <a:pt x="254" y="364"/>
                  <a:pt x="255" y="365"/>
                  <a:pt x="257" y="365"/>
                </a:cubicBezTo>
                <a:cubicBezTo>
                  <a:pt x="257" y="366"/>
                  <a:pt x="257" y="366"/>
                  <a:pt x="258" y="367"/>
                </a:cubicBezTo>
                <a:cubicBezTo>
                  <a:pt x="259" y="367"/>
                  <a:pt x="260" y="367"/>
                  <a:pt x="262" y="367"/>
                </a:cubicBezTo>
                <a:cubicBezTo>
                  <a:pt x="263" y="368"/>
                  <a:pt x="265" y="368"/>
                  <a:pt x="265" y="370"/>
                </a:cubicBezTo>
                <a:cubicBezTo>
                  <a:pt x="267" y="370"/>
                  <a:pt x="268" y="370"/>
                  <a:pt x="269" y="370"/>
                </a:cubicBezTo>
                <a:cubicBezTo>
                  <a:pt x="269" y="369"/>
                  <a:pt x="269" y="368"/>
                  <a:pt x="269" y="367"/>
                </a:cubicBezTo>
                <a:cubicBezTo>
                  <a:pt x="270" y="367"/>
                  <a:pt x="270" y="367"/>
                  <a:pt x="271" y="367"/>
                </a:cubicBezTo>
                <a:cubicBezTo>
                  <a:pt x="271" y="366"/>
                  <a:pt x="271" y="365"/>
                  <a:pt x="271" y="365"/>
                </a:cubicBezTo>
                <a:cubicBezTo>
                  <a:pt x="271" y="365"/>
                  <a:pt x="271" y="364"/>
                  <a:pt x="271" y="364"/>
                </a:cubicBezTo>
                <a:cubicBezTo>
                  <a:pt x="268" y="364"/>
                  <a:pt x="268" y="360"/>
                  <a:pt x="265" y="360"/>
                </a:cubicBezTo>
                <a:cubicBezTo>
                  <a:pt x="265" y="357"/>
                  <a:pt x="265" y="355"/>
                  <a:pt x="265" y="352"/>
                </a:cubicBezTo>
                <a:cubicBezTo>
                  <a:pt x="266" y="351"/>
                  <a:pt x="268" y="352"/>
                  <a:pt x="269" y="352"/>
                </a:cubicBezTo>
                <a:cubicBezTo>
                  <a:pt x="270" y="354"/>
                  <a:pt x="274" y="354"/>
                  <a:pt x="274" y="358"/>
                </a:cubicBezTo>
                <a:cubicBezTo>
                  <a:pt x="276" y="360"/>
                  <a:pt x="277" y="362"/>
                  <a:pt x="280" y="364"/>
                </a:cubicBezTo>
                <a:cubicBezTo>
                  <a:pt x="281" y="365"/>
                  <a:pt x="282" y="366"/>
                  <a:pt x="281" y="367"/>
                </a:cubicBezTo>
                <a:cubicBezTo>
                  <a:pt x="282" y="368"/>
                  <a:pt x="283" y="368"/>
                  <a:pt x="284" y="368"/>
                </a:cubicBezTo>
                <a:cubicBezTo>
                  <a:pt x="285" y="371"/>
                  <a:pt x="288" y="372"/>
                  <a:pt x="291" y="374"/>
                </a:cubicBezTo>
                <a:cubicBezTo>
                  <a:pt x="292" y="372"/>
                  <a:pt x="294" y="372"/>
                  <a:pt x="295" y="370"/>
                </a:cubicBezTo>
                <a:cubicBezTo>
                  <a:pt x="295" y="369"/>
                  <a:pt x="295" y="368"/>
                  <a:pt x="295" y="367"/>
                </a:cubicBezTo>
                <a:cubicBezTo>
                  <a:pt x="294" y="366"/>
                  <a:pt x="293" y="366"/>
                  <a:pt x="291" y="366"/>
                </a:cubicBezTo>
                <a:cubicBezTo>
                  <a:pt x="291" y="366"/>
                  <a:pt x="291" y="368"/>
                  <a:pt x="290" y="368"/>
                </a:cubicBezTo>
                <a:cubicBezTo>
                  <a:pt x="289" y="368"/>
                  <a:pt x="289" y="369"/>
                  <a:pt x="289" y="370"/>
                </a:cubicBezTo>
                <a:cubicBezTo>
                  <a:pt x="287" y="368"/>
                  <a:pt x="287" y="368"/>
                  <a:pt x="288" y="363"/>
                </a:cubicBezTo>
                <a:cubicBezTo>
                  <a:pt x="287" y="361"/>
                  <a:pt x="284" y="361"/>
                  <a:pt x="282" y="360"/>
                </a:cubicBezTo>
                <a:cubicBezTo>
                  <a:pt x="282" y="358"/>
                  <a:pt x="282" y="357"/>
                  <a:pt x="282" y="355"/>
                </a:cubicBezTo>
                <a:cubicBezTo>
                  <a:pt x="279" y="354"/>
                  <a:pt x="276" y="353"/>
                  <a:pt x="276" y="350"/>
                </a:cubicBezTo>
                <a:cubicBezTo>
                  <a:pt x="279" y="347"/>
                  <a:pt x="278" y="343"/>
                  <a:pt x="278" y="339"/>
                </a:cubicBezTo>
                <a:cubicBezTo>
                  <a:pt x="279" y="338"/>
                  <a:pt x="280" y="337"/>
                  <a:pt x="281" y="337"/>
                </a:cubicBezTo>
                <a:cubicBezTo>
                  <a:pt x="281" y="335"/>
                  <a:pt x="282" y="334"/>
                  <a:pt x="283" y="333"/>
                </a:cubicBezTo>
                <a:cubicBezTo>
                  <a:pt x="283" y="332"/>
                  <a:pt x="283" y="331"/>
                  <a:pt x="282" y="331"/>
                </a:cubicBezTo>
                <a:cubicBezTo>
                  <a:pt x="283" y="330"/>
                  <a:pt x="283" y="331"/>
                  <a:pt x="284" y="330"/>
                </a:cubicBezTo>
                <a:cubicBezTo>
                  <a:pt x="285" y="329"/>
                  <a:pt x="283" y="327"/>
                  <a:pt x="286" y="327"/>
                </a:cubicBezTo>
                <a:cubicBezTo>
                  <a:pt x="290" y="326"/>
                  <a:pt x="294" y="329"/>
                  <a:pt x="298" y="328"/>
                </a:cubicBezTo>
                <a:cubicBezTo>
                  <a:pt x="303" y="329"/>
                  <a:pt x="302" y="334"/>
                  <a:pt x="306" y="335"/>
                </a:cubicBezTo>
                <a:cubicBezTo>
                  <a:pt x="306" y="337"/>
                  <a:pt x="308" y="338"/>
                  <a:pt x="307" y="340"/>
                </a:cubicBezTo>
                <a:cubicBezTo>
                  <a:pt x="308" y="340"/>
                  <a:pt x="309" y="340"/>
                  <a:pt x="309" y="340"/>
                </a:cubicBezTo>
                <a:cubicBezTo>
                  <a:pt x="309" y="341"/>
                  <a:pt x="309" y="341"/>
                  <a:pt x="308" y="342"/>
                </a:cubicBezTo>
                <a:cubicBezTo>
                  <a:pt x="310" y="341"/>
                  <a:pt x="310" y="345"/>
                  <a:pt x="312" y="344"/>
                </a:cubicBezTo>
                <a:cubicBezTo>
                  <a:pt x="314" y="344"/>
                  <a:pt x="313" y="348"/>
                  <a:pt x="317" y="347"/>
                </a:cubicBezTo>
                <a:cubicBezTo>
                  <a:pt x="315" y="349"/>
                  <a:pt x="315" y="351"/>
                  <a:pt x="315" y="353"/>
                </a:cubicBezTo>
                <a:cubicBezTo>
                  <a:pt x="317" y="355"/>
                  <a:pt x="320" y="356"/>
                  <a:pt x="321" y="358"/>
                </a:cubicBezTo>
                <a:cubicBezTo>
                  <a:pt x="322" y="358"/>
                  <a:pt x="323" y="358"/>
                  <a:pt x="324" y="358"/>
                </a:cubicBezTo>
                <a:cubicBezTo>
                  <a:pt x="325" y="356"/>
                  <a:pt x="325" y="354"/>
                  <a:pt x="327" y="354"/>
                </a:cubicBezTo>
                <a:cubicBezTo>
                  <a:pt x="328" y="353"/>
                  <a:pt x="327" y="352"/>
                  <a:pt x="327" y="351"/>
                </a:cubicBezTo>
                <a:cubicBezTo>
                  <a:pt x="324" y="350"/>
                  <a:pt x="324" y="348"/>
                  <a:pt x="323" y="343"/>
                </a:cubicBezTo>
                <a:cubicBezTo>
                  <a:pt x="320" y="343"/>
                  <a:pt x="319" y="340"/>
                  <a:pt x="318" y="338"/>
                </a:cubicBezTo>
                <a:cubicBezTo>
                  <a:pt x="317" y="337"/>
                  <a:pt x="316" y="337"/>
                  <a:pt x="314" y="336"/>
                </a:cubicBezTo>
                <a:cubicBezTo>
                  <a:pt x="315" y="334"/>
                  <a:pt x="313" y="334"/>
                  <a:pt x="312" y="332"/>
                </a:cubicBezTo>
                <a:cubicBezTo>
                  <a:pt x="311" y="331"/>
                  <a:pt x="310" y="331"/>
                  <a:pt x="309" y="330"/>
                </a:cubicBezTo>
                <a:cubicBezTo>
                  <a:pt x="308" y="329"/>
                  <a:pt x="308" y="328"/>
                  <a:pt x="308" y="327"/>
                </a:cubicBezTo>
                <a:cubicBezTo>
                  <a:pt x="307" y="326"/>
                  <a:pt x="306" y="325"/>
                  <a:pt x="304" y="324"/>
                </a:cubicBezTo>
                <a:cubicBezTo>
                  <a:pt x="304" y="323"/>
                  <a:pt x="304" y="322"/>
                  <a:pt x="304" y="321"/>
                </a:cubicBezTo>
                <a:cubicBezTo>
                  <a:pt x="303" y="320"/>
                  <a:pt x="301" y="321"/>
                  <a:pt x="302" y="318"/>
                </a:cubicBezTo>
                <a:cubicBezTo>
                  <a:pt x="303" y="318"/>
                  <a:pt x="304" y="318"/>
                  <a:pt x="305" y="318"/>
                </a:cubicBezTo>
                <a:cubicBezTo>
                  <a:pt x="306" y="316"/>
                  <a:pt x="305" y="314"/>
                  <a:pt x="304" y="312"/>
                </a:cubicBezTo>
                <a:cubicBezTo>
                  <a:pt x="305" y="311"/>
                  <a:pt x="305" y="311"/>
                  <a:pt x="306" y="310"/>
                </a:cubicBezTo>
                <a:cubicBezTo>
                  <a:pt x="307" y="312"/>
                  <a:pt x="308" y="311"/>
                  <a:pt x="310" y="311"/>
                </a:cubicBezTo>
                <a:cubicBezTo>
                  <a:pt x="311" y="312"/>
                  <a:pt x="310" y="313"/>
                  <a:pt x="311" y="314"/>
                </a:cubicBezTo>
                <a:cubicBezTo>
                  <a:pt x="312" y="314"/>
                  <a:pt x="312" y="315"/>
                  <a:pt x="313" y="315"/>
                </a:cubicBezTo>
                <a:cubicBezTo>
                  <a:pt x="315" y="315"/>
                  <a:pt x="316" y="316"/>
                  <a:pt x="316" y="318"/>
                </a:cubicBezTo>
                <a:cubicBezTo>
                  <a:pt x="317" y="319"/>
                  <a:pt x="318" y="321"/>
                  <a:pt x="320" y="321"/>
                </a:cubicBezTo>
                <a:cubicBezTo>
                  <a:pt x="321" y="322"/>
                  <a:pt x="321" y="324"/>
                  <a:pt x="323" y="324"/>
                </a:cubicBezTo>
                <a:cubicBezTo>
                  <a:pt x="322" y="325"/>
                  <a:pt x="322" y="325"/>
                  <a:pt x="321" y="325"/>
                </a:cubicBezTo>
                <a:cubicBezTo>
                  <a:pt x="323" y="326"/>
                  <a:pt x="324" y="327"/>
                  <a:pt x="325" y="328"/>
                </a:cubicBezTo>
                <a:cubicBezTo>
                  <a:pt x="325" y="329"/>
                  <a:pt x="325" y="330"/>
                  <a:pt x="325" y="330"/>
                </a:cubicBezTo>
                <a:cubicBezTo>
                  <a:pt x="328" y="331"/>
                  <a:pt x="329" y="334"/>
                  <a:pt x="331" y="335"/>
                </a:cubicBezTo>
                <a:cubicBezTo>
                  <a:pt x="331" y="335"/>
                  <a:pt x="332" y="335"/>
                  <a:pt x="333" y="335"/>
                </a:cubicBezTo>
                <a:cubicBezTo>
                  <a:pt x="333" y="336"/>
                  <a:pt x="333" y="336"/>
                  <a:pt x="333" y="337"/>
                </a:cubicBezTo>
                <a:cubicBezTo>
                  <a:pt x="334" y="338"/>
                  <a:pt x="335" y="337"/>
                  <a:pt x="336" y="337"/>
                </a:cubicBezTo>
                <a:cubicBezTo>
                  <a:pt x="336" y="339"/>
                  <a:pt x="336" y="340"/>
                  <a:pt x="338" y="341"/>
                </a:cubicBezTo>
                <a:cubicBezTo>
                  <a:pt x="339" y="342"/>
                  <a:pt x="340" y="342"/>
                  <a:pt x="340" y="344"/>
                </a:cubicBezTo>
                <a:cubicBezTo>
                  <a:pt x="342" y="344"/>
                  <a:pt x="343" y="344"/>
                  <a:pt x="344" y="344"/>
                </a:cubicBezTo>
                <a:cubicBezTo>
                  <a:pt x="345" y="343"/>
                  <a:pt x="346" y="342"/>
                  <a:pt x="347" y="341"/>
                </a:cubicBezTo>
                <a:cubicBezTo>
                  <a:pt x="347" y="340"/>
                  <a:pt x="347" y="339"/>
                  <a:pt x="347" y="337"/>
                </a:cubicBezTo>
                <a:cubicBezTo>
                  <a:pt x="347" y="337"/>
                  <a:pt x="348" y="337"/>
                  <a:pt x="348" y="337"/>
                </a:cubicBezTo>
                <a:cubicBezTo>
                  <a:pt x="348" y="337"/>
                  <a:pt x="348" y="337"/>
                  <a:pt x="349" y="336"/>
                </a:cubicBezTo>
                <a:cubicBezTo>
                  <a:pt x="349" y="334"/>
                  <a:pt x="347" y="333"/>
                  <a:pt x="348" y="331"/>
                </a:cubicBezTo>
                <a:cubicBezTo>
                  <a:pt x="345" y="330"/>
                  <a:pt x="345" y="328"/>
                  <a:pt x="344" y="326"/>
                </a:cubicBezTo>
                <a:cubicBezTo>
                  <a:pt x="343" y="324"/>
                  <a:pt x="340" y="322"/>
                  <a:pt x="338" y="320"/>
                </a:cubicBezTo>
                <a:cubicBezTo>
                  <a:pt x="337" y="320"/>
                  <a:pt x="336" y="320"/>
                  <a:pt x="337" y="320"/>
                </a:cubicBezTo>
                <a:cubicBezTo>
                  <a:pt x="335" y="320"/>
                  <a:pt x="335" y="319"/>
                  <a:pt x="335" y="318"/>
                </a:cubicBezTo>
                <a:cubicBezTo>
                  <a:pt x="332" y="318"/>
                  <a:pt x="331" y="316"/>
                  <a:pt x="329" y="315"/>
                </a:cubicBezTo>
                <a:cubicBezTo>
                  <a:pt x="326" y="314"/>
                  <a:pt x="325" y="311"/>
                  <a:pt x="323" y="310"/>
                </a:cubicBezTo>
                <a:cubicBezTo>
                  <a:pt x="321" y="309"/>
                  <a:pt x="321" y="306"/>
                  <a:pt x="319" y="304"/>
                </a:cubicBezTo>
                <a:cubicBezTo>
                  <a:pt x="319" y="303"/>
                  <a:pt x="319" y="302"/>
                  <a:pt x="319" y="301"/>
                </a:cubicBezTo>
                <a:cubicBezTo>
                  <a:pt x="319" y="301"/>
                  <a:pt x="319" y="301"/>
                  <a:pt x="320" y="301"/>
                </a:cubicBezTo>
                <a:cubicBezTo>
                  <a:pt x="321" y="302"/>
                  <a:pt x="321" y="303"/>
                  <a:pt x="323" y="304"/>
                </a:cubicBezTo>
                <a:cubicBezTo>
                  <a:pt x="324" y="305"/>
                  <a:pt x="326" y="307"/>
                  <a:pt x="327" y="309"/>
                </a:cubicBezTo>
                <a:cubicBezTo>
                  <a:pt x="328" y="310"/>
                  <a:pt x="330" y="311"/>
                  <a:pt x="330" y="313"/>
                </a:cubicBezTo>
                <a:cubicBezTo>
                  <a:pt x="330" y="314"/>
                  <a:pt x="332" y="315"/>
                  <a:pt x="333" y="315"/>
                </a:cubicBezTo>
                <a:cubicBezTo>
                  <a:pt x="334" y="315"/>
                  <a:pt x="334" y="316"/>
                  <a:pt x="334" y="317"/>
                </a:cubicBezTo>
                <a:cubicBezTo>
                  <a:pt x="336" y="317"/>
                  <a:pt x="337" y="317"/>
                  <a:pt x="338" y="316"/>
                </a:cubicBezTo>
                <a:cubicBezTo>
                  <a:pt x="339" y="316"/>
                  <a:pt x="340" y="318"/>
                  <a:pt x="342" y="317"/>
                </a:cubicBezTo>
                <a:cubicBezTo>
                  <a:pt x="342" y="314"/>
                  <a:pt x="342" y="311"/>
                  <a:pt x="342" y="308"/>
                </a:cubicBezTo>
                <a:cubicBezTo>
                  <a:pt x="342" y="307"/>
                  <a:pt x="343" y="307"/>
                  <a:pt x="343" y="307"/>
                </a:cubicBezTo>
                <a:cubicBezTo>
                  <a:pt x="344" y="306"/>
                  <a:pt x="344" y="304"/>
                  <a:pt x="345" y="303"/>
                </a:cubicBezTo>
                <a:cubicBezTo>
                  <a:pt x="347" y="301"/>
                  <a:pt x="349" y="300"/>
                  <a:pt x="351" y="298"/>
                </a:cubicBezTo>
                <a:cubicBezTo>
                  <a:pt x="353" y="299"/>
                  <a:pt x="354" y="296"/>
                  <a:pt x="355" y="297"/>
                </a:cubicBezTo>
                <a:cubicBezTo>
                  <a:pt x="357" y="297"/>
                  <a:pt x="359" y="298"/>
                  <a:pt x="359" y="300"/>
                </a:cubicBezTo>
                <a:cubicBezTo>
                  <a:pt x="360" y="302"/>
                  <a:pt x="362" y="303"/>
                  <a:pt x="363" y="304"/>
                </a:cubicBezTo>
                <a:cubicBezTo>
                  <a:pt x="364" y="305"/>
                  <a:pt x="364" y="306"/>
                  <a:pt x="364" y="306"/>
                </a:cubicBezTo>
                <a:cubicBezTo>
                  <a:pt x="365" y="308"/>
                  <a:pt x="366" y="311"/>
                  <a:pt x="368" y="311"/>
                </a:cubicBezTo>
                <a:cubicBezTo>
                  <a:pt x="369" y="310"/>
                  <a:pt x="369" y="308"/>
                  <a:pt x="369" y="307"/>
                </a:cubicBezTo>
                <a:cubicBezTo>
                  <a:pt x="368" y="307"/>
                  <a:pt x="367" y="306"/>
                  <a:pt x="366" y="306"/>
                </a:cubicBezTo>
                <a:cubicBezTo>
                  <a:pt x="365" y="306"/>
                  <a:pt x="367" y="305"/>
                  <a:pt x="367" y="305"/>
                </a:cubicBezTo>
                <a:cubicBezTo>
                  <a:pt x="367" y="303"/>
                  <a:pt x="364" y="303"/>
                  <a:pt x="365" y="301"/>
                </a:cubicBezTo>
                <a:cubicBezTo>
                  <a:pt x="366" y="300"/>
                  <a:pt x="367" y="301"/>
                  <a:pt x="367" y="302"/>
                </a:cubicBezTo>
                <a:cubicBezTo>
                  <a:pt x="368" y="304"/>
                  <a:pt x="370" y="306"/>
                  <a:pt x="371" y="308"/>
                </a:cubicBezTo>
                <a:cubicBezTo>
                  <a:pt x="371" y="309"/>
                  <a:pt x="371" y="309"/>
                  <a:pt x="371" y="310"/>
                </a:cubicBezTo>
                <a:cubicBezTo>
                  <a:pt x="372" y="310"/>
                  <a:pt x="373" y="311"/>
                  <a:pt x="374" y="311"/>
                </a:cubicBezTo>
                <a:cubicBezTo>
                  <a:pt x="374" y="311"/>
                  <a:pt x="374" y="311"/>
                  <a:pt x="374" y="311"/>
                </a:cubicBezTo>
                <a:cubicBezTo>
                  <a:pt x="375" y="310"/>
                  <a:pt x="375" y="310"/>
                  <a:pt x="374" y="309"/>
                </a:cubicBezTo>
                <a:cubicBezTo>
                  <a:pt x="374" y="307"/>
                  <a:pt x="373" y="305"/>
                  <a:pt x="373" y="304"/>
                </a:cubicBezTo>
                <a:cubicBezTo>
                  <a:pt x="373" y="302"/>
                  <a:pt x="373" y="300"/>
                  <a:pt x="374" y="298"/>
                </a:cubicBezTo>
                <a:cubicBezTo>
                  <a:pt x="373" y="298"/>
                  <a:pt x="372" y="297"/>
                  <a:pt x="372" y="297"/>
                </a:cubicBezTo>
                <a:cubicBezTo>
                  <a:pt x="371" y="295"/>
                  <a:pt x="372" y="293"/>
                  <a:pt x="371" y="291"/>
                </a:cubicBezTo>
                <a:cubicBezTo>
                  <a:pt x="372" y="290"/>
                  <a:pt x="371" y="287"/>
                  <a:pt x="373" y="286"/>
                </a:cubicBezTo>
                <a:cubicBezTo>
                  <a:pt x="375" y="286"/>
                  <a:pt x="378" y="286"/>
                  <a:pt x="380" y="286"/>
                </a:cubicBezTo>
                <a:cubicBezTo>
                  <a:pt x="381" y="285"/>
                  <a:pt x="382" y="285"/>
                  <a:pt x="381" y="283"/>
                </a:cubicBezTo>
                <a:cubicBezTo>
                  <a:pt x="380" y="282"/>
                  <a:pt x="379" y="281"/>
                  <a:pt x="378" y="281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2"/>
                  <a:pt x="377" y="284"/>
                  <a:pt x="374" y="283"/>
                </a:cubicBezTo>
                <a:cubicBezTo>
                  <a:pt x="375" y="280"/>
                  <a:pt x="374" y="278"/>
                  <a:pt x="376" y="275"/>
                </a:cubicBezTo>
                <a:cubicBezTo>
                  <a:pt x="376" y="277"/>
                  <a:pt x="379" y="278"/>
                  <a:pt x="381" y="279"/>
                </a:cubicBezTo>
                <a:cubicBezTo>
                  <a:pt x="382" y="278"/>
                  <a:pt x="381" y="277"/>
                  <a:pt x="381" y="276"/>
                </a:cubicBezTo>
                <a:cubicBezTo>
                  <a:pt x="380" y="275"/>
                  <a:pt x="379" y="274"/>
                  <a:pt x="378" y="273"/>
                </a:cubicBezTo>
                <a:cubicBezTo>
                  <a:pt x="379" y="273"/>
                  <a:pt x="379" y="273"/>
                  <a:pt x="379" y="273"/>
                </a:cubicBezTo>
                <a:cubicBezTo>
                  <a:pt x="380" y="271"/>
                  <a:pt x="378" y="270"/>
                  <a:pt x="378" y="269"/>
                </a:cubicBezTo>
                <a:cubicBezTo>
                  <a:pt x="379" y="268"/>
                  <a:pt x="379" y="266"/>
                  <a:pt x="377" y="266"/>
                </a:cubicBezTo>
                <a:cubicBezTo>
                  <a:pt x="378" y="264"/>
                  <a:pt x="379" y="263"/>
                  <a:pt x="377" y="262"/>
                </a:cubicBezTo>
                <a:cubicBezTo>
                  <a:pt x="378" y="261"/>
                  <a:pt x="378" y="261"/>
                  <a:pt x="379" y="261"/>
                </a:cubicBezTo>
                <a:cubicBezTo>
                  <a:pt x="380" y="261"/>
                  <a:pt x="381" y="262"/>
                  <a:pt x="382" y="264"/>
                </a:cubicBezTo>
                <a:cubicBezTo>
                  <a:pt x="385" y="262"/>
                  <a:pt x="385" y="259"/>
                  <a:pt x="385" y="256"/>
                </a:cubicBezTo>
                <a:cubicBezTo>
                  <a:pt x="385" y="256"/>
                  <a:pt x="384" y="255"/>
                  <a:pt x="384" y="255"/>
                </a:cubicBezTo>
                <a:cubicBezTo>
                  <a:pt x="382" y="255"/>
                  <a:pt x="379" y="254"/>
                  <a:pt x="377" y="256"/>
                </a:cubicBezTo>
                <a:cubicBezTo>
                  <a:pt x="375" y="255"/>
                  <a:pt x="374" y="253"/>
                  <a:pt x="371" y="254"/>
                </a:cubicBezTo>
                <a:cubicBezTo>
                  <a:pt x="370" y="251"/>
                  <a:pt x="372" y="249"/>
                  <a:pt x="370" y="246"/>
                </a:cubicBezTo>
                <a:cubicBezTo>
                  <a:pt x="370" y="246"/>
                  <a:pt x="371" y="245"/>
                  <a:pt x="371" y="244"/>
                </a:cubicBezTo>
                <a:cubicBezTo>
                  <a:pt x="372" y="244"/>
                  <a:pt x="374" y="244"/>
                  <a:pt x="376" y="244"/>
                </a:cubicBezTo>
                <a:cubicBezTo>
                  <a:pt x="378" y="247"/>
                  <a:pt x="378" y="250"/>
                  <a:pt x="381" y="253"/>
                </a:cubicBezTo>
                <a:cubicBezTo>
                  <a:pt x="383" y="252"/>
                  <a:pt x="385" y="251"/>
                  <a:pt x="388" y="251"/>
                </a:cubicBezTo>
                <a:cubicBezTo>
                  <a:pt x="388" y="249"/>
                  <a:pt x="388" y="248"/>
                  <a:pt x="389" y="247"/>
                </a:cubicBezTo>
                <a:cubicBezTo>
                  <a:pt x="389" y="246"/>
                  <a:pt x="388" y="246"/>
                  <a:pt x="388" y="246"/>
                </a:cubicBezTo>
                <a:cubicBezTo>
                  <a:pt x="390" y="243"/>
                  <a:pt x="388" y="240"/>
                  <a:pt x="388" y="237"/>
                </a:cubicBezTo>
                <a:cubicBezTo>
                  <a:pt x="387" y="237"/>
                  <a:pt x="386" y="237"/>
                  <a:pt x="385" y="237"/>
                </a:cubicBezTo>
                <a:cubicBezTo>
                  <a:pt x="385" y="237"/>
                  <a:pt x="385" y="236"/>
                  <a:pt x="385" y="235"/>
                </a:cubicBezTo>
                <a:cubicBezTo>
                  <a:pt x="387" y="233"/>
                  <a:pt x="390" y="233"/>
                  <a:pt x="392" y="234"/>
                </a:cubicBezTo>
                <a:cubicBezTo>
                  <a:pt x="393" y="233"/>
                  <a:pt x="393" y="232"/>
                  <a:pt x="393" y="232"/>
                </a:cubicBezTo>
                <a:cubicBezTo>
                  <a:pt x="396" y="231"/>
                  <a:pt x="397" y="232"/>
                  <a:pt x="399" y="233"/>
                </a:cubicBezTo>
                <a:cubicBezTo>
                  <a:pt x="400" y="232"/>
                  <a:pt x="401" y="231"/>
                  <a:pt x="400" y="230"/>
                </a:cubicBezTo>
                <a:cubicBezTo>
                  <a:pt x="400" y="228"/>
                  <a:pt x="399" y="228"/>
                  <a:pt x="399" y="227"/>
                </a:cubicBezTo>
                <a:cubicBezTo>
                  <a:pt x="399" y="227"/>
                  <a:pt x="400" y="227"/>
                  <a:pt x="400" y="227"/>
                </a:cubicBezTo>
                <a:cubicBezTo>
                  <a:pt x="401" y="228"/>
                  <a:pt x="402" y="228"/>
                  <a:pt x="403" y="228"/>
                </a:cubicBezTo>
                <a:cubicBezTo>
                  <a:pt x="403" y="229"/>
                  <a:pt x="404" y="230"/>
                  <a:pt x="405" y="231"/>
                </a:cubicBezTo>
                <a:cubicBezTo>
                  <a:pt x="406" y="231"/>
                  <a:pt x="407" y="231"/>
                  <a:pt x="407" y="233"/>
                </a:cubicBezTo>
                <a:cubicBezTo>
                  <a:pt x="406" y="234"/>
                  <a:pt x="404" y="233"/>
                  <a:pt x="403" y="235"/>
                </a:cubicBezTo>
                <a:cubicBezTo>
                  <a:pt x="403" y="237"/>
                  <a:pt x="403" y="239"/>
                  <a:pt x="403" y="241"/>
                </a:cubicBezTo>
                <a:cubicBezTo>
                  <a:pt x="405" y="241"/>
                  <a:pt x="407" y="241"/>
                  <a:pt x="408" y="241"/>
                </a:cubicBezTo>
                <a:cubicBezTo>
                  <a:pt x="410" y="242"/>
                  <a:pt x="408" y="244"/>
                  <a:pt x="410" y="245"/>
                </a:cubicBezTo>
                <a:cubicBezTo>
                  <a:pt x="410" y="242"/>
                  <a:pt x="412" y="239"/>
                  <a:pt x="410" y="236"/>
                </a:cubicBezTo>
                <a:cubicBezTo>
                  <a:pt x="412" y="234"/>
                  <a:pt x="412" y="231"/>
                  <a:pt x="413" y="228"/>
                </a:cubicBezTo>
                <a:cubicBezTo>
                  <a:pt x="412" y="227"/>
                  <a:pt x="411" y="226"/>
                  <a:pt x="411" y="224"/>
                </a:cubicBezTo>
                <a:cubicBezTo>
                  <a:pt x="412" y="224"/>
                  <a:pt x="414" y="224"/>
                  <a:pt x="415" y="223"/>
                </a:cubicBezTo>
                <a:cubicBezTo>
                  <a:pt x="416" y="224"/>
                  <a:pt x="417" y="226"/>
                  <a:pt x="420" y="225"/>
                </a:cubicBezTo>
                <a:cubicBezTo>
                  <a:pt x="418" y="227"/>
                  <a:pt x="414" y="227"/>
                  <a:pt x="415" y="231"/>
                </a:cubicBezTo>
                <a:cubicBezTo>
                  <a:pt x="415" y="232"/>
                  <a:pt x="416" y="232"/>
                  <a:pt x="417" y="233"/>
                </a:cubicBezTo>
                <a:cubicBezTo>
                  <a:pt x="417" y="235"/>
                  <a:pt x="417" y="236"/>
                  <a:pt x="417" y="238"/>
                </a:cubicBezTo>
                <a:cubicBezTo>
                  <a:pt x="417" y="239"/>
                  <a:pt x="419" y="238"/>
                  <a:pt x="420" y="239"/>
                </a:cubicBezTo>
                <a:cubicBezTo>
                  <a:pt x="420" y="239"/>
                  <a:pt x="420" y="239"/>
                  <a:pt x="420" y="240"/>
                </a:cubicBezTo>
                <a:cubicBezTo>
                  <a:pt x="419" y="240"/>
                  <a:pt x="419" y="240"/>
                  <a:pt x="418" y="240"/>
                </a:cubicBezTo>
                <a:cubicBezTo>
                  <a:pt x="418" y="243"/>
                  <a:pt x="416" y="245"/>
                  <a:pt x="417" y="248"/>
                </a:cubicBezTo>
                <a:cubicBezTo>
                  <a:pt x="417" y="248"/>
                  <a:pt x="418" y="249"/>
                  <a:pt x="419" y="250"/>
                </a:cubicBezTo>
                <a:cubicBezTo>
                  <a:pt x="418" y="250"/>
                  <a:pt x="416" y="250"/>
                  <a:pt x="415" y="250"/>
                </a:cubicBezTo>
                <a:cubicBezTo>
                  <a:pt x="414" y="252"/>
                  <a:pt x="416" y="253"/>
                  <a:pt x="417" y="254"/>
                </a:cubicBezTo>
                <a:cubicBezTo>
                  <a:pt x="416" y="255"/>
                  <a:pt x="415" y="256"/>
                  <a:pt x="414" y="256"/>
                </a:cubicBezTo>
                <a:cubicBezTo>
                  <a:pt x="412" y="255"/>
                  <a:pt x="412" y="255"/>
                  <a:pt x="410" y="258"/>
                </a:cubicBezTo>
                <a:cubicBezTo>
                  <a:pt x="412" y="259"/>
                  <a:pt x="415" y="257"/>
                  <a:pt x="417" y="260"/>
                </a:cubicBezTo>
                <a:cubicBezTo>
                  <a:pt x="418" y="258"/>
                  <a:pt x="420" y="258"/>
                  <a:pt x="421" y="259"/>
                </a:cubicBezTo>
                <a:cubicBezTo>
                  <a:pt x="422" y="258"/>
                  <a:pt x="421" y="257"/>
                  <a:pt x="422" y="257"/>
                </a:cubicBezTo>
                <a:cubicBezTo>
                  <a:pt x="423" y="257"/>
                  <a:pt x="423" y="257"/>
                  <a:pt x="424" y="257"/>
                </a:cubicBezTo>
                <a:cubicBezTo>
                  <a:pt x="424" y="258"/>
                  <a:pt x="426" y="259"/>
                  <a:pt x="427" y="260"/>
                </a:cubicBezTo>
                <a:cubicBezTo>
                  <a:pt x="428" y="260"/>
                  <a:pt x="429" y="260"/>
                  <a:pt x="431" y="260"/>
                </a:cubicBezTo>
                <a:cubicBezTo>
                  <a:pt x="431" y="262"/>
                  <a:pt x="431" y="263"/>
                  <a:pt x="431" y="264"/>
                </a:cubicBezTo>
                <a:cubicBezTo>
                  <a:pt x="432" y="265"/>
                  <a:pt x="433" y="264"/>
                  <a:pt x="434" y="264"/>
                </a:cubicBezTo>
                <a:cubicBezTo>
                  <a:pt x="434" y="263"/>
                  <a:pt x="433" y="261"/>
                  <a:pt x="436" y="261"/>
                </a:cubicBezTo>
                <a:cubicBezTo>
                  <a:pt x="436" y="262"/>
                  <a:pt x="437" y="261"/>
                  <a:pt x="438" y="261"/>
                </a:cubicBezTo>
                <a:cubicBezTo>
                  <a:pt x="440" y="257"/>
                  <a:pt x="442" y="254"/>
                  <a:pt x="445" y="251"/>
                </a:cubicBezTo>
                <a:cubicBezTo>
                  <a:pt x="443" y="249"/>
                  <a:pt x="444" y="247"/>
                  <a:pt x="444" y="246"/>
                </a:cubicBezTo>
                <a:cubicBezTo>
                  <a:pt x="445" y="244"/>
                  <a:pt x="445" y="244"/>
                  <a:pt x="446" y="241"/>
                </a:cubicBezTo>
                <a:cubicBezTo>
                  <a:pt x="446" y="241"/>
                  <a:pt x="447" y="241"/>
                  <a:pt x="447" y="241"/>
                </a:cubicBezTo>
                <a:cubicBezTo>
                  <a:pt x="448" y="242"/>
                  <a:pt x="447" y="243"/>
                  <a:pt x="447" y="244"/>
                </a:cubicBezTo>
                <a:cubicBezTo>
                  <a:pt x="449" y="247"/>
                  <a:pt x="451" y="247"/>
                  <a:pt x="453" y="248"/>
                </a:cubicBezTo>
                <a:cubicBezTo>
                  <a:pt x="454" y="250"/>
                  <a:pt x="452" y="250"/>
                  <a:pt x="451" y="250"/>
                </a:cubicBezTo>
                <a:cubicBezTo>
                  <a:pt x="451" y="252"/>
                  <a:pt x="453" y="252"/>
                  <a:pt x="454" y="254"/>
                </a:cubicBezTo>
                <a:cubicBezTo>
                  <a:pt x="455" y="254"/>
                  <a:pt x="457" y="254"/>
                  <a:pt x="459" y="254"/>
                </a:cubicBezTo>
                <a:cubicBezTo>
                  <a:pt x="459" y="248"/>
                  <a:pt x="459" y="244"/>
                  <a:pt x="454" y="240"/>
                </a:cubicBezTo>
                <a:cubicBezTo>
                  <a:pt x="454" y="239"/>
                  <a:pt x="454" y="237"/>
                  <a:pt x="454" y="236"/>
                </a:cubicBezTo>
                <a:cubicBezTo>
                  <a:pt x="454" y="235"/>
                  <a:pt x="453" y="235"/>
                  <a:pt x="452" y="234"/>
                </a:cubicBezTo>
                <a:cubicBezTo>
                  <a:pt x="453" y="233"/>
                  <a:pt x="454" y="234"/>
                  <a:pt x="455" y="233"/>
                </a:cubicBezTo>
                <a:cubicBezTo>
                  <a:pt x="455" y="232"/>
                  <a:pt x="455" y="231"/>
                  <a:pt x="456" y="230"/>
                </a:cubicBezTo>
                <a:cubicBezTo>
                  <a:pt x="458" y="229"/>
                  <a:pt x="459" y="230"/>
                  <a:pt x="460" y="231"/>
                </a:cubicBezTo>
                <a:cubicBezTo>
                  <a:pt x="462" y="231"/>
                  <a:pt x="462" y="233"/>
                  <a:pt x="462" y="235"/>
                </a:cubicBezTo>
                <a:cubicBezTo>
                  <a:pt x="464" y="234"/>
                  <a:pt x="466" y="234"/>
                  <a:pt x="466" y="235"/>
                </a:cubicBezTo>
                <a:cubicBezTo>
                  <a:pt x="469" y="236"/>
                  <a:pt x="469" y="234"/>
                  <a:pt x="471" y="234"/>
                </a:cubicBezTo>
                <a:cubicBezTo>
                  <a:pt x="472" y="235"/>
                  <a:pt x="474" y="234"/>
                  <a:pt x="474" y="236"/>
                </a:cubicBezTo>
                <a:cubicBezTo>
                  <a:pt x="474" y="237"/>
                  <a:pt x="476" y="236"/>
                  <a:pt x="476" y="237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73" y="237"/>
                  <a:pt x="471" y="238"/>
                  <a:pt x="469" y="236"/>
                </a:cubicBezTo>
                <a:cubicBezTo>
                  <a:pt x="467" y="236"/>
                  <a:pt x="466" y="238"/>
                  <a:pt x="464" y="237"/>
                </a:cubicBezTo>
                <a:cubicBezTo>
                  <a:pt x="463" y="236"/>
                  <a:pt x="461" y="237"/>
                  <a:pt x="460" y="238"/>
                </a:cubicBezTo>
                <a:cubicBezTo>
                  <a:pt x="460" y="239"/>
                  <a:pt x="460" y="239"/>
                  <a:pt x="460" y="240"/>
                </a:cubicBezTo>
                <a:cubicBezTo>
                  <a:pt x="461" y="240"/>
                  <a:pt x="462" y="240"/>
                  <a:pt x="463" y="240"/>
                </a:cubicBezTo>
                <a:cubicBezTo>
                  <a:pt x="464" y="242"/>
                  <a:pt x="466" y="244"/>
                  <a:pt x="464" y="247"/>
                </a:cubicBezTo>
                <a:cubicBezTo>
                  <a:pt x="463" y="248"/>
                  <a:pt x="465" y="250"/>
                  <a:pt x="465" y="252"/>
                </a:cubicBezTo>
                <a:cubicBezTo>
                  <a:pt x="461" y="255"/>
                  <a:pt x="460" y="259"/>
                  <a:pt x="460" y="263"/>
                </a:cubicBezTo>
                <a:cubicBezTo>
                  <a:pt x="462" y="263"/>
                  <a:pt x="463" y="263"/>
                  <a:pt x="465" y="263"/>
                </a:cubicBezTo>
                <a:cubicBezTo>
                  <a:pt x="466" y="261"/>
                  <a:pt x="468" y="260"/>
                  <a:pt x="471" y="261"/>
                </a:cubicBezTo>
                <a:cubicBezTo>
                  <a:pt x="469" y="262"/>
                  <a:pt x="469" y="263"/>
                  <a:pt x="467" y="264"/>
                </a:cubicBezTo>
                <a:cubicBezTo>
                  <a:pt x="467" y="266"/>
                  <a:pt x="467" y="269"/>
                  <a:pt x="466" y="271"/>
                </a:cubicBezTo>
                <a:cubicBezTo>
                  <a:pt x="466" y="272"/>
                  <a:pt x="468" y="272"/>
                  <a:pt x="467" y="274"/>
                </a:cubicBezTo>
                <a:cubicBezTo>
                  <a:pt x="468" y="274"/>
                  <a:pt x="469" y="274"/>
                  <a:pt x="470" y="275"/>
                </a:cubicBezTo>
                <a:cubicBezTo>
                  <a:pt x="470" y="276"/>
                  <a:pt x="470" y="278"/>
                  <a:pt x="470" y="279"/>
                </a:cubicBezTo>
                <a:cubicBezTo>
                  <a:pt x="469" y="280"/>
                  <a:pt x="469" y="280"/>
                  <a:pt x="469" y="279"/>
                </a:cubicBezTo>
                <a:cubicBezTo>
                  <a:pt x="468" y="278"/>
                  <a:pt x="468" y="277"/>
                  <a:pt x="467" y="276"/>
                </a:cubicBezTo>
                <a:cubicBezTo>
                  <a:pt x="467" y="276"/>
                  <a:pt x="466" y="276"/>
                  <a:pt x="465" y="276"/>
                </a:cubicBezTo>
                <a:cubicBezTo>
                  <a:pt x="464" y="274"/>
                  <a:pt x="464" y="272"/>
                  <a:pt x="463" y="271"/>
                </a:cubicBezTo>
                <a:cubicBezTo>
                  <a:pt x="462" y="271"/>
                  <a:pt x="461" y="271"/>
                  <a:pt x="460" y="271"/>
                </a:cubicBezTo>
                <a:cubicBezTo>
                  <a:pt x="460" y="271"/>
                  <a:pt x="460" y="272"/>
                  <a:pt x="460" y="272"/>
                </a:cubicBezTo>
                <a:cubicBezTo>
                  <a:pt x="460" y="273"/>
                  <a:pt x="459" y="273"/>
                  <a:pt x="458" y="273"/>
                </a:cubicBezTo>
                <a:cubicBezTo>
                  <a:pt x="458" y="276"/>
                  <a:pt x="458" y="278"/>
                  <a:pt x="458" y="281"/>
                </a:cubicBezTo>
                <a:cubicBezTo>
                  <a:pt x="459" y="282"/>
                  <a:pt x="460" y="281"/>
                  <a:pt x="460" y="283"/>
                </a:cubicBezTo>
                <a:cubicBezTo>
                  <a:pt x="464" y="283"/>
                  <a:pt x="466" y="287"/>
                  <a:pt x="470" y="288"/>
                </a:cubicBezTo>
                <a:cubicBezTo>
                  <a:pt x="469" y="288"/>
                  <a:pt x="469" y="288"/>
                  <a:pt x="469" y="289"/>
                </a:cubicBezTo>
                <a:cubicBezTo>
                  <a:pt x="469" y="290"/>
                  <a:pt x="470" y="290"/>
                  <a:pt x="470" y="291"/>
                </a:cubicBezTo>
                <a:cubicBezTo>
                  <a:pt x="470" y="292"/>
                  <a:pt x="471" y="293"/>
                  <a:pt x="471" y="294"/>
                </a:cubicBezTo>
                <a:cubicBezTo>
                  <a:pt x="471" y="294"/>
                  <a:pt x="472" y="294"/>
                  <a:pt x="472" y="294"/>
                </a:cubicBezTo>
                <a:cubicBezTo>
                  <a:pt x="473" y="293"/>
                  <a:pt x="472" y="291"/>
                  <a:pt x="473" y="290"/>
                </a:cubicBezTo>
                <a:cubicBezTo>
                  <a:pt x="473" y="290"/>
                  <a:pt x="474" y="290"/>
                  <a:pt x="474" y="290"/>
                </a:cubicBezTo>
                <a:cubicBezTo>
                  <a:pt x="474" y="289"/>
                  <a:pt x="474" y="287"/>
                  <a:pt x="473" y="287"/>
                </a:cubicBezTo>
                <a:cubicBezTo>
                  <a:pt x="474" y="285"/>
                  <a:pt x="476" y="284"/>
                  <a:pt x="474" y="282"/>
                </a:cubicBezTo>
                <a:cubicBezTo>
                  <a:pt x="475" y="281"/>
                  <a:pt x="477" y="280"/>
                  <a:pt x="478" y="278"/>
                </a:cubicBezTo>
                <a:cubicBezTo>
                  <a:pt x="479" y="278"/>
                  <a:pt x="479" y="280"/>
                  <a:pt x="481" y="280"/>
                </a:cubicBezTo>
                <a:cubicBezTo>
                  <a:pt x="481" y="281"/>
                  <a:pt x="482" y="282"/>
                  <a:pt x="483" y="282"/>
                </a:cubicBezTo>
                <a:cubicBezTo>
                  <a:pt x="483" y="283"/>
                  <a:pt x="483" y="283"/>
                  <a:pt x="483" y="284"/>
                </a:cubicBezTo>
                <a:cubicBezTo>
                  <a:pt x="481" y="284"/>
                  <a:pt x="479" y="284"/>
                  <a:pt x="477" y="284"/>
                </a:cubicBezTo>
                <a:cubicBezTo>
                  <a:pt x="475" y="286"/>
                  <a:pt x="475" y="288"/>
                  <a:pt x="475" y="289"/>
                </a:cubicBezTo>
                <a:cubicBezTo>
                  <a:pt x="477" y="291"/>
                  <a:pt x="478" y="292"/>
                  <a:pt x="479" y="293"/>
                </a:cubicBezTo>
                <a:cubicBezTo>
                  <a:pt x="479" y="291"/>
                  <a:pt x="482" y="291"/>
                  <a:pt x="482" y="288"/>
                </a:cubicBezTo>
                <a:cubicBezTo>
                  <a:pt x="485" y="288"/>
                  <a:pt x="489" y="288"/>
                  <a:pt x="491" y="285"/>
                </a:cubicBezTo>
                <a:cubicBezTo>
                  <a:pt x="491" y="283"/>
                  <a:pt x="490" y="284"/>
                  <a:pt x="489" y="283"/>
                </a:cubicBezTo>
                <a:cubicBezTo>
                  <a:pt x="490" y="281"/>
                  <a:pt x="487" y="280"/>
                  <a:pt x="488" y="278"/>
                </a:cubicBezTo>
                <a:cubicBezTo>
                  <a:pt x="489" y="278"/>
                  <a:pt x="490" y="278"/>
                  <a:pt x="490" y="278"/>
                </a:cubicBezTo>
                <a:cubicBezTo>
                  <a:pt x="490" y="280"/>
                  <a:pt x="491" y="281"/>
                  <a:pt x="492" y="282"/>
                </a:cubicBezTo>
                <a:cubicBezTo>
                  <a:pt x="493" y="282"/>
                  <a:pt x="494" y="281"/>
                  <a:pt x="494" y="282"/>
                </a:cubicBezTo>
                <a:cubicBezTo>
                  <a:pt x="495" y="282"/>
                  <a:pt x="494" y="283"/>
                  <a:pt x="495" y="283"/>
                </a:cubicBezTo>
                <a:cubicBezTo>
                  <a:pt x="497" y="283"/>
                  <a:pt x="499" y="284"/>
                  <a:pt x="500" y="282"/>
                </a:cubicBezTo>
                <a:cubicBezTo>
                  <a:pt x="500" y="282"/>
                  <a:pt x="500" y="282"/>
                  <a:pt x="499" y="281"/>
                </a:cubicBezTo>
                <a:cubicBezTo>
                  <a:pt x="499" y="280"/>
                  <a:pt x="500" y="281"/>
                  <a:pt x="501" y="281"/>
                </a:cubicBezTo>
                <a:cubicBezTo>
                  <a:pt x="502" y="279"/>
                  <a:pt x="501" y="278"/>
                  <a:pt x="502" y="277"/>
                </a:cubicBezTo>
                <a:cubicBezTo>
                  <a:pt x="501" y="275"/>
                  <a:pt x="501" y="273"/>
                  <a:pt x="501" y="270"/>
                </a:cubicBezTo>
                <a:cubicBezTo>
                  <a:pt x="501" y="270"/>
                  <a:pt x="500" y="270"/>
                  <a:pt x="500" y="269"/>
                </a:cubicBezTo>
                <a:cubicBezTo>
                  <a:pt x="500" y="269"/>
                  <a:pt x="500" y="268"/>
                  <a:pt x="501" y="268"/>
                </a:cubicBezTo>
                <a:cubicBezTo>
                  <a:pt x="501" y="268"/>
                  <a:pt x="501" y="267"/>
                  <a:pt x="502" y="267"/>
                </a:cubicBezTo>
                <a:cubicBezTo>
                  <a:pt x="504" y="266"/>
                  <a:pt x="505" y="265"/>
                  <a:pt x="505" y="262"/>
                </a:cubicBezTo>
                <a:cubicBezTo>
                  <a:pt x="507" y="263"/>
                  <a:pt x="507" y="264"/>
                  <a:pt x="507" y="266"/>
                </a:cubicBezTo>
                <a:cubicBezTo>
                  <a:pt x="506" y="266"/>
                  <a:pt x="506" y="266"/>
                  <a:pt x="505" y="267"/>
                </a:cubicBezTo>
                <a:cubicBezTo>
                  <a:pt x="506" y="269"/>
                  <a:pt x="503" y="272"/>
                  <a:pt x="504" y="275"/>
                </a:cubicBezTo>
                <a:cubicBezTo>
                  <a:pt x="506" y="275"/>
                  <a:pt x="508" y="273"/>
                  <a:pt x="510" y="274"/>
                </a:cubicBezTo>
                <a:cubicBezTo>
                  <a:pt x="510" y="275"/>
                  <a:pt x="511" y="275"/>
                  <a:pt x="511" y="276"/>
                </a:cubicBezTo>
                <a:cubicBezTo>
                  <a:pt x="510" y="277"/>
                  <a:pt x="509" y="278"/>
                  <a:pt x="508" y="278"/>
                </a:cubicBezTo>
                <a:cubicBezTo>
                  <a:pt x="508" y="281"/>
                  <a:pt x="508" y="282"/>
                  <a:pt x="508" y="284"/>
                </a:cubicBezTo>
                <a:cubicBezTo>
                  <a:pt x="509" y="284"/>
                  <a:pt x="509" y="285"/>
                  <a:pt x="510" y="286"/>
                </a:cubicBezTo>
                <a:cubicBezTo>
                  <a:pt x="509" y="292"/>
                  <a:pt x="512" y="299"/>
                  <a:pt x="511" y="304"/>
                </a:cubicBezTo>
                <a:cubicBezTo>
                  <a:pt x="512" y="305"/>
                  <a:pt x="512" y="306"/>
                  <a:pt x="512" y="307"/>
                </a:cubicBezTo>
                <a:cubicBezTo>
                  <a:pt x="514" y="306"/>
                  <a:pt x="514" y="306"/>
                  <a:pt x="515" y="305"/>
                </a:cubicBezTo>
                <a:cubicBezTo>
                  <a:pt x="515" y="303"/>
                  <a:pt x="514" y="302"/>
                  <a:pt x="516" y="301"/>
                </a:cubicBezTo>
                <a:cubicBezTo>
                  <a:pt x="519" y="301"/>
                  <a:pt x="518" y="303"/>
                  <a:pt x="519" y="305"/>
                </a:cubicBezTo>
                <a:cubicBezTo>
                  <a:pt x="521" y="307"/>
                  <a:pt x="524" y="307"/>
                  <a:pt x="526" y="310"/>
                </a:cubicBezTo>
                <a:cubicBezTo>
                  <a:pt x="526" y="311"/>
                  <a:pt x="525" y="310"/>
                  <a:pt x="524" y="311"/>
                </a:cubicBezTo>
                <a:cubicBezTo>
                  <a:pt x="525" y="313"/>
                  <a:pt x="526" y="313"/>
                  <a:pt x="528" y="313"/>
                </a:cubicBezTo>
                <a:cubicBezTo>
                  <a:pt x="528" y="310"/>
                  <a:pt x="529" y="307"/>
                  <a:pt x="529" y="304"/>
                </a:cubicBezTo>
                <a:cubicBezTo>
                  <a:pt x="531" y="303"/>
                  <a:pt x="531" y="305"/>
                  <a:pt x="533" y="305"/>
                </a:cubicBezTo>
                <a:cubicBezTo>
                  <a:pt x="534" y="308"/>
                  <a:pt x="536" y="310"/>
                  <a:pt x="535" y="314"/>
                </a:cubicBezTo>
                <a:cubicBezTo>
                  <a:pt x="536" y="314"/>
                  <a:pt x="537" y="315"/>
                  <a:pt x="539" y="315"/>
                </a:cubicBezTo>
                <a:cubicBezTo>
                  <a:pt x="539" y="313"/>
                  <a:pt x="539" y="311"/>
                  <a:pt x="539" y="309"/>
                </a:cubicBezTo>
                <a:cubicBezTo>
                  <a:pt x="540" y="308"/>
                  <a:pt x="541" y="307"/>
                  <a:pt x="542" y="306"/>
                </a:cubicBezTo>
                <a:cubicBezTo>
                  <a:pt x="542" y="305"/>
                  <a:pt x="542" y="303"/>
                  <a:pt x="542" y="301"/>
                </a:cubicBezTo>
                <a:cubicBezTo>
                  <a:pt x="544" y="301"/>
                  <a:pt x="544" y="300"/>
                  <a:pt x="546" y="300"/>
                </a:cubicBezTo>
                <a:cubicBezTo>
                  <a:pt x="547" y="301"/>
                  <a:pt x="545" y="301"/>
                  <a:pt x="545" y="302"/>
                </a:cubicBezTo>
                <a:cubicBezTo>
                  <a:pt x="545" y="302"/>
                  <a:pt x="546" y="303"/>
                  <a:pt x="546" y="303"/>
                </a:cubicBezTo>
                <a:cubicBezTo>
                  <a:pt x="546" y="304"/>
                  <a:pt x="545" y="303"/>
                  <a:pt x="544" y="304"/>
                </a:cubicBezTo>
                <a:cubicBezTo>
                  <a:pt x="545" y="307"/>
                  <a:pt x="547" y="307"/>
                  <a:pt x="548" y="307"/>
                </a:cubicBezTo>
                <a:cubicBezTo>
                  <a:pt x="551" y="307"/>
                  <a:pt x="554" y="309"/>
                  <a:pt x="558" y="308"/>
                </a:cubicBezTo>
                <a:cubicBezTo>
                  <a:pt x="558" y="307"/>
                  <a:pt x="558" y="306"/>
                  <a:pt x="558" y="305"/>
                </a:cubicBezTo>
                <a:cubicBezTo>
                  <a:pt x="559" y="304"/>
                  <a:pt x="560" y="304"/>
                  <a:pt x="562" y="303"/>
                </a:cubicBezTo>
                <a:cubicBezTo>
                  <a:pt x="562" y="303"/>
                  <a:pt x="562" y="302"/>
                  <a:pt x="562" y="302"/>
                </a:cubicBezTo>
                <a:cubicBezTo>
                  <a:pt x="563" y="302"/>
                  <a:pt x="564" y="302"/>
                  <a:pt x="564" y="302"/>
                </a:cubicBezTo>
                <a:cubicBezTo>
                  <a:pt x="565" y="303"/>
                  <a:pt x="565" y="304"/>
                  <a:pt x="565" y="306"/>
                </a:cubicBezTo>
                <a:cubicBezTo>
                  <a:pt x="565" y="306"/>
                  <a:pt x="566" y="306"/>
                  <a:pt x="568" y="307"/>
                </a:cubicBezTo>
                <a:cubicBezTo>
                  <a:pt x="565" y="307"/>
                  <a:pt x="564" y="307"/>
                  <a:pt x="563" y="307"/>
                </a:cubicBezTo>
                <a:cubicBezTo>
                  <a:pt x="563" y="308"/>
                  <a:pt x="562" y="308"/>
                  <a:pt x="562" y="309"/>
                </a:cubicBezTo>
                <a:cubicBezTo>
                  <a:pt x="562" y="310"/>
                  <a:pt x="562" y="311"/>
                  <a:pt x="562" y="312"/>
                </a:cubicBezTo>
                <a:cubicBezTo>
                  <a:pt x="563" y="313"/>
                  <a:pt x="564" y="314"/>
                  <a:pt x="565" y="315"/>
                </a:cubicBezTo>
                <a:cubicBezTo>
                  <a:pt x="563" y="316"/>
                  <a:pt x="562" y="317"/>
                  <a:pt x="560" y="318"/>
                </a:cubicBezTo>
                <a:cubicBezTo>
                  <a:pt x="558" y="317"/>
                  <a:pt x="559" y="315"/>
                  <a:pt x="559" y="314"/>
                </a:cubicBezTo>
                <a:cubicBezTo>
                  <a:pt x="558" y="313"/>
                  <a:pt x="557" y="313"/>
                  <a:pt x="555" y="313"/>
                </a:cubicBezTo>
                <a:cubicBezTo>
                  <a:pt x="555" y="315"/>
                  <a:pt x="554" y="316"/>
                  <a:pt x="554" y="318"/>
                </a:cubicBezTo>
                <a:cubicBezTo>
                  <a:pt x="554" y="320"/>
                  <a:pt x="556" y="320"/>
                  <a:pt x="557" y="320"/>
                </a:cubicBezTo>
                <a:cubicBezTo>
                  <a:pt x="557" y="321"/>
                  <a:pt x="556" y="321"/>
                  <a:pt x="555" y="321"/>
                </a:cubicBezTo>
                <a:cubicBezTo>
                  <a:pt x="555" y="321"/>
                  <a:pt x="555" y="322"/>
                  <a:pt x="554" y="323"/>
                </a:cubicBezTo>
                <a:cubicBezTo>
                  <a:pt x="554" y="323"/>
                  <a:pt x="553" y="323"/>
                  <a:pt x="553" y="323"/>
                </a:cubicBezTo>
                <a:cubicBezTo>
                  <a:pt x="552" y="322"/>
                  <a:pt x="553" y="321"/>
                  <a:pt x="551" y="321"/>
                </a:cubicBezTo>
                <a:cubicBezTo>
                  <a:pt x="549" y="321"/>
                  <a:pt x="547" y="321"/>
                  <a:pt x="545" y="321"/>
                </a:cubicBezTo>
                <a:cubicBezTo>
                  <a:pt x="544" y="323"/>
                  <a:pt x="543" y="324"/>
                  <a:pt x="541" y="324"/>
                </a:cubicBezTo>
                <a:cubicBezTo>
                  <a:pt x="543" y="328"/>
                  <a:pt x="547" y="326"/>
                  <a:pt x="549" y="329"/>
                </a:cubicBezTo>
                <a:cubicBezTo>
                  <a:pt x="550" y="329"/>
                  <a:pt x="552" y="329"/>
                  <a:pt x="553" y="329"/>
                </a:cubicBezTo>
                <a:cubicBezTo>
                  <a:pt x="555" y="330"/>
                  <a:pt x="555" y="332"/>
                  <a:pt x="556" y="333"/>
                </a:cubicBezTo>
                <a:cubicBezTo>
                  <a:pt x="555" y="334"/>
                  <a:pt x="555" y="335"/>
                  <a:pt x="555" y="336"/>
                </a:cubicBezTo>
                <a:cubicBezTo>
                  <a:pt x="554" y="337"/>
                  <a:pt x="553" y="338"/>
                  <a:pt x="553" y="338"/>
                </a:cubicBezTo>
                <a:cubicBezTo>
                  <a:pt x="552" y="339"/>
                  <a:pt x="552" y="339"/>
                  <a:pt x="553" y="339"/>
                </a:cubicBezTo>
                <a:cubicBezTo>
                  <a:pt x="554" y="341"/>
                  <a:pt x="557" y="341"/>
                  <a:pt x="558" y="344"/>
                </a:cubicBezTo>
                <a:cubicBezTo>
                  <a:pt x="557" y="344"/>
                  <a:pt x="556" y="344"/>
                  <a:pt x="555" y="344"/>
                </a:cubicBezTo>
                <a:cubicBezTo>
                  <a:pt x="555" y="347"/>
                  <a:pt x="557" y="347"/>
                  <a:pt x="558" y="349"/>
                </a:cubicBezTo>
                <a:cubicBezTo>
                  <a:pt x="560" y="349"/>
                  <a:pt x="561" y="347"/>
                  <a:pt x="562" y="348"/>
                </a:cubicBezTo>
                <a:cubicBezTo>
                  <a:pt x="563" y="347"/>
                  <a:pt x="564" y="345"/>
                  <a:pt x="565" y="344"/>
                </a:cubicBezTo>
                <a:cubicBezTo>
                  <a:pt x="565" y="344"/>
                  <a:pt x="565" y="343"/>
                  <a:pt x="565" y="342"/>
                </a:cubicBezTo>
                <a:cubicBezTo>
                  <a:pt x="565" y="341"/>
                  <a:pt x="564" y="340"/>
                  <a:pt x="563" y="340"/>
                </a:cubicBezTo>
                <a:cubicBezTo>
                  <a:pt x="563" y="339"/>
                  <a:pt x="562" y="339"/>
                  <a:pt x="564" y="338"/>
                </a:cubicBezTo>
                <a:cubicBezTo>
                  <a:pt x="565" y="338"/>
                  <a:pt x="565" y="340"/>
                  <a:pt x="566" y="340"/>
                </a:cubicBezTo>
                <a:cubicBezTo>
                  <a:pt x="566" y="340"/>
                  <a:pt x="567" y="339"/>
                  <a:pt x="567" y="339"/>
                </a:cubicBezTo>
                <a:cubicBezTo>
                  <a:pt x="567" y="341"/>
                  <a:pt x="567" y="342"/>
                  <a:pt x="567" y="344"/>
                </a:cubicBezTo>
                <a:cubicBezTo>
                  <a:pt x="570" y="344"/>
                  <a:pt x="571" y="344"/>
                  <a:pt x="573" y="345"/>
                </a:cubicBezTo>
                <a:cubicBezTo>
                  <a:pt x="573" y="347"/>
                  <a:pt x="574" y="349"/>
                  <a:pt x="575" y="351"/>
                </a:cubicBezTo>
                <a:cubicBezTo>
                  <a:pt x="578" y="351"/>
                  <a:pt x="581" y="351"/>
                  <a:pt x="584" y="351"/>
                </a:cubicBezTo>
                <a:cubicBezTo>
                  <a:pt x="585" y="350"/>
                  <a:pt x="585" y="349"/>
                  <a:pt x="585" y="349"/>
                </a:cubicBezTo>
                <a:cubicBezTo>
                  <a:pt x="586" y="349"/>
                  <a:pt x="587" y="350"/>
                  <a:pt x="587" y="352"/>
                </a:cubicBezTo>
                <a:cubicBezTo>
                  <a:pt x="588" y="352"/>
                  <a:pt x="590" y="352"/>
                  <a:pt x="591" y="352"/>
                </a:cubicBezTo>
                <a:cubicBezTo>
                  <a:pt x="593" y="351"/>
                  <a:pt x="595" y="349"/>
                  <a:pt x="596" y="348"/>
                </a:cubicBezTo>
                <a:cubicBezTo>
                  <a:pt x="598" y="349"/>
                  <a:pt x="600" y="346"/>
                  <a:pt x="604" y="348"/>
                </a:cubicBezTo>
                <a:cubicBezTo>
                  <a:pt x="601" y="347"/>
                  <a:pt x="601" y="350"/>
                  <a:pt x="600" y="350"/>
                </a:cubicBezTo>
                <a:cubicBezTo>
                  <a:pt x="598" y="350"/>
                  <a:pt x="597" y="351"/>
                  <a:pt x="597" y="352"/>
                </a:cubicBezTo>
                <a:cubicBezTo>
                  <a:pt x="596" y="353"/>
                  <a:pt x="595" y="352"/>
                  <a:pt x="594" y="353"/>
                </a:cubicBezTo>
                <a:cubicBezTo>
                  <a:pt x="593" y="354"/>
                  <a:pt x="593" y="355"/>
                  <a:pt x="593" y="356"/>
                </a:cubicBezTo>
                <a:cubicBezTo>
                  <a:pt x="592" y="357"/>
                  <a:pt x="590" y="357"/>
                  <a:pt x="590" y="359"/>
                </a:cubicBezTo>
                <a:cubicBezTo>
                  <a:pt x="590" y="359"/>
                  <a:pt x="589" y="359"/>
                  <a:pt x="588" y="359"/>
                </a:cubicBezTo>
                <a:cubicBezTo>
                  <a:pt x="588" y="361"/>
                  <a:pt x="584" y="361"/>
                  <a:pt x="585" y="365"/>
                </a:cubicBezTo>
                <a:cubicBezTo>
                  <a:pt x="586" y="365"/>
                  <a:pt x="587" y="365"/>
                  <a:pt x="588" y="364"/>
                </a:cubicBezTo>
                <a:cubicBezTo>
                  <a:pt x="589" y="364"/>
                  <a:pt x="590" y="364"/>
                  <a:pt x="591" y="364"/>
                </a:cubicBezTo>
                <a:cubicBezTo>
                  <a:pt x="592" y="363"/>
                  <a:pt x="591" y="362"/>
                  <a:pt x="593" y="361"/>
                </a:cubicBezTo>
                <a:cubicBezTo>
                  <a:pt x="595" y="362"/>
                  <a:pt x="597" y="360"/>
                  <a:pt x="600" y="360"/>
                </a:cubicBezTo>
                <a:cubicBezTo>
                  <a:pt x="601" y="361"/>
                  <a:pt x="600" y="363"/>
                  <a:pt x="600" y="364"/>
                </a:cubicBezTo>
                <a:cubicBezTo>
                  <a:pt x="602" y="365"/>
                  <a:pt x="604" y="362"/>
                  <a:pt x="606" y="363"/>
                </a:cubicBezTo>
                <a:cubicBezTo>
                  <a:pt x="607" y="362"/>
                  <a:pt x="608" y="361"/>
                  <a:pt x="608" y="360"/>
                </a:cubicBezTo>
                <a:cubicBezTo>
                  <a:pt x="610" y="360"/>
                  <a:pt x="611" y="360"/>
                  <a:pt x="611" y="360"/>
                </a:cubicBezTo>
                <a:cubicBezTo>
                  <a:pt x="612" y="360"/>
                  <a:pt x="612" y="359"/>
                  <a:pt x="612" y="359"/>
                </a:cubicBezTo>
                <a:cubicBezTo>
                  <a:pt x="613" y="359"/>
                  <a:pt x="615" y="359"/>
                  <a:pt x="617" y="359"/>
                </a:cubicBezTo>
                <a:cubicBezTo>
                  <a:pt x="618" y="359"/>
                  <a:pt x="617" y="359"/>
                  <a:pt x="617" y="360"/>
                </a:cubicBezTo>
                <a:cubicBezTo>
                  <a:pt x="618" y="360"/>
                  <a:pt x="618" y="360"/>
                  <a:pt x="619" y="360"/>
                </a:cubicBezTo>
                <a:cubicBezTo>
                  <a:pt x="619" y="360"/>
                  <a:pt x="619" y="359"/>
                  <a:pt x="620" y="358"/>
                </a:cubicBezTo>
                <a:cubicBezTo>
                  <a:pt x="621" y="358"/>
                  <a:pt x="623" y="358"/>
                  <a:pt x="624" y="358"/>
                </a:cubicBezTo>
                <a:cubicBezTo>
                  <a:pt x="626" y="357"/>
                  <a:pt x="629" y="356"/>
                  <a:pt x="629" y="354"/>
                </a:cubicBezTo>
                <a:cubicBezTo>
                  <a:pt x="631" y="354"/>
                  <a:pt x="631" y="352"/>
                  <a:pt x="633" y="352"/>
                </a:cubicBezTo>
                <a:cubicBezTo>
                  <a:pt x="635" y="352"/>
                  <a:pt x="635" y="351"/>
                  <a:pt x="636" y="349"/>
                </a:cubicBezTo>
                <a:cubicBezTo>
                  <a:pt x="637" y="348"/>
                  <a:pt x="639" y="348"/>
                  <a:pt x="640" y="347"/>
                </a:cubicBezTo>
                <a:cubicBezTo>
                  <a:pt x="641" y="348"/>
                  <a:pt x="640" y="350"/>
                  <a:pt x="640" y="351"/>
                </a:cubicBezTo>
                <a:cubicBezTo>
                  <a:pt x="641" y="352"/>
                  <a:pt x="642" y="353"/>
                  <a:pt x="643" y="354"/>
                </a:cubicBezTo>
                <a:cubicBezTo>
                  <a:pt x="646" y="353"/>
                  <a:pt x="648" y="352"/>
                  <a:pt x="649" y="349"/>
                </a:cubicBezTo>
                <a:cubicBezTo>
                  <a:pt x="651" y="348"/>
                  <a:pt x="652" y="347"/>
                  <a:pt x="654" y="348"/>
                </a:cubicBezTo>
                <a:cubicBezTo>
                  <a:pt x="655" y="347"/>
                  <a:pt x="656" y="346"/>
                  <a:pt x="656" y="345"/>
                </a:cubicBezTo>
                <a:cubicBezTo>
                  <a:pt x="657" y="345"/>
                  <a:pt x="657" y="345"/>
                  <a:pt x="658" y="345"/>
                </a:cubicBezTo>
                <a:cubicBezTo>
                  <a:pt x="658" y="345"/>
                  <a:pt x="659" y="345"/>
                  <a:pt x="659" y="344"/>
                </a:cubicBezTo>
                <a:cubicBezTo>
                  <a:pt x="659" y="343"/>
                  <a:pt x="659" y="342"/>
                  <a:pt x="661" y="342"/>
                </a:cubicBezTo>
                <a:cubicBezTo>
                  <a:pt x="662" y="341"/>
                  <a:pt x="663" y="340"/>
                  <a:pt x="665" y="340"/>
                </a:cubicBezTo>
                <a:cubicBezTo>
                  <a:pt x="667" y="340"/>
                  <a:pt x="666" y="338"/>
                  <a:pt x="668" y="338"/>
                </a:cubicBezTo>
                <a:cubicBezTo>
                  <a:pt x="670" y="338"/>
                  <a:pt x="671" y="336"/>
                  <a:pt x="672" y="335"/>
                </a:cubicBezTo>
                <a:cubicBezTo>
                  <a:pt x="673" y="334"/>
                  <a:pt x="675" y="334"/>
                  <a:pt x="676" y="332"/>
                </a:cubicBezTo>
                <a:cubicBezTo>
                  <a:pt x="677" y="331"/>
                  <a:pt x="680" y="331"/>
                  <a:pt x="682" y="330"/>
                </a:cubicBezTo>
                <a:cubicBezTo>
                  <a:pt x="682" y="330"/>
                  <a:pt x="682" y="329"/>
                  <a:pt x="682" y="329"/>
                </a:cubicBezTo>
                <a:cubicBezTo>
                  <a:pt x="684" y="329"/>
                  <a:pt x="685" y="328"/>
                  <a:pt x="687" y="327"/>
                </a:cubicBezTo>
                <a:cubicBezTo>
                  <a:pt x="687" y="327"/>
                  <a:pt x="688" y="328"/>
                  <a:pt x="689" y="328"/>
                </a:cubicBezTo>
                <a:cubicBezTo>
                  <a:pt x="688" y="330"/>
                  <a:pt x="687" y="331"/>
                  <a:pt x="686" y="333"/>
                </a:cubicBezTo>
                <a:cubicBezTo>
                  <a:pt x="685" y="334"/>
                  <a:pt x="681" y="338"/>
                  <a:pt x="680" y="340"/>
                </a:cubicBezTo>
                <a:cubicBezTo>
                  <a:pt x="678" y="340"/>
                  <a:pt x="676" y="341"/>
                  <a:pt x="675" y="341"/>
                </a:cubicBezTo>
                <a:cubicBezTo>
                  <a:pt x="674" y="341"/>
                  <a:pt x="674" y="341"/>
                  <a:pt x="674" y="341"/>
                </a:cubicBezTo>
                <a:cubicBezTo>
                  <a:pt x="674" y="344"/>
                  <a:pt x="671" y="343"/>
                  <a:pt x="671" y="346"/>
                </a:cubicBezTo>
                <a:cubicBezTo>
                  <a:pt x="667" y="346"/>
                  <a:pt x="665" y="350"/>
                  <a:pt x="664" y="352"/>
                </a:cubicBezTo>
                <a:cubicBezTo>
                  <a:pt x="663" y="354"/>
                  <a:pt x="662" y="353"/>
                  <a:pt x="661" y="354"/>
                </a:cubicBezTo>
                <a:cubicBezTo>
                  <a:pt x="659" y="356"/>
                  <a:pt x="656" y="357"/>
                  <a:pt x="653" y="359"/>
                </a:cubicBezTo>
                <a:cubicBezTo>
                  <a:pt x="652" y="360"/>
                  <a:pt x="651" y="360"/>
                  <a:pt x="650" y="361"/>
                </a:cubicBezTo>
                <a:cubicBezTo>
                  <a:pt x="649" y="362"/>
                  <a:pt x="648" y="363"/>
                  <a:pt x="647" y="364"/>
                </a:cubicBezTo>
                <a:cubicBezTo>
                  <a:pt x="646" y="364"/>
                  <a:pt x="646" y="364"/>
                  <a:pt x="645" y="364"/>
                </a:cubicBezTo>
                <a:cubicBezTo>
                  <a:pt x="644" y="365"/>
                  <a:pt x="643" y="367"/>
                  <a:pt x="642" y="367"/>
                </a:cubicBezTo>
                <a:cubicBezTo>
                  <a:pt x="638" y="369"/>
                  <a:pt x="634" y="372"/>
                  <a:pt x="630" y="374"/>
                </a:cubicBezTo>
                <a:cubicBezTo>
                  <a:pt x="630" y="375"/>
                  <a:pt x="627" y="374"/>
                  <a:pt x="627" y="375"/>
                </a:cubicBezTo>
                <a:cubicBezTo>
                  <a:pt x="627" y="377"/>
                  <a:pt x="625" y="377"/>
                  <a:pt x="624" y="377"/>
                </a:cubicBezTo>
                <a:cubicBezTo>
                  <a:pt x="623" y="378"/>
                  <a:pt x="622" y="379"/>
                  <a:pt x="621" y="380"/>
                </a:cubicBezTo>
                <a:cubicBezTo>
                  <a:pt x="621" y="380"/>
                  <a:pt x="620" y="380"/>
                  <a:pt x="619" y="380"/>
                </a:cubicBezTo>
                <a:cubicBezTo>
                  <a:pt x="617" y="381"/>
                  <a:pt x="615" y="383"/>
                  <a:pt x="612" y="383"/>
                </a:cubicBezTo>
                <a:cubicBezTo>
                  <a:pt x="611" y="384"/>
                  <a:pt x="611" y="384"/>
                  <a:pt x="611" y="385"/>
                </a:cubicBezTo>
                <a:cubicBezTo>
                  <a:pt x="611" y="388"/>
                  <a:pt x="606" y="387"/>
                  <a:pt x="607" y="391"/>
                </a:cubicBezTo>
                <a:cubicBezTo>
                  <a:pt x="609" y="392"/>
                  <a:pt x="609" y="389"/>
                  <a:pt x="611" y="388"/>
                </a:cubicBezTo>
                <a:cubicBezTo>
                  <a:pt x="612" y="388"/>
                  <a:pt x="614" y="388"/>
                  <a:pt x="615" y="388"/>
                </a:cubicBezTo>
                <a:cubicBezTo>
                  <a:pt x="617" y="384"/>
                  <a:pt x="622" y="385"/>
                  <a:pt x="625" y="382"/>
                </a:cubicBezTo>
                <a:cubicBezTo>
                  <a:pt x="626" y="381"/>
                  <a:pt x="624" y="380"/>
                  <a:pt x="625" y="378"/>
                </a:cubicBezTo>
                <a:cubicBezTo>
                  <a:pt x="626" y="378"/>
                  <a:pt x="626" y="378"/>
                  <a:pt x="626" y="378"/>
                </a:cubicBezTo>
                <a:cubicBezTo>
                  <a:pt x="627" y="379"/>
                  <a:pt x="627" y="380"/>
                  <a:pt x="627" y="380"/>
                </a:cubicBezTo>
                <a:cubicBezTo>
                  <a:pt x="628" y="380"/>
                  <a:pt x="628" y="380"/>
                  <a:pt x="629" y="380"/>
                </a:cubicBezTo>
                <a:cubicBezTo>
                  <a:pt x="630" y="379"/>
                  <a:pt x="631" y="378"/>
                  <a:pt x="631" y="378"/>
                </a:cubicBezTo>
                <a:cubicBezTo>
                  <a:pt x="633" y="378"/>
                  <a:pt x="634" y="378"/>
                  <a:pt x="635" y="378"/>
                </a:cubicBezTo>
                <a:cubicBezTo>
                  <a:pt x="636" y="378"/>
                  <a:pt x="635" y="379"/>
                  <a:pt x="635" y="379"/>
                </a:cubicBezTo>
                <a:cubicBezTo>
                  <a:pt x="633" y="380"/>
                  <a:pt x="632" y="380"/>
                  <a:pt x="630" y="381"/>
                </a:cubicBezTo>
                <a:cubicBezTo>
                  <a:pt x="629" y="382"/>
                  <a:pt x="628" y="384"/>
                  <a:pt x="625" y="384"/>
                </a:cubicBezTo>
                <a:cubicBezTo>
                  <a:pt x="625" y="384"/>
                  <a:pt x="624" y="385"/>
                  <a:pt x="624" y="386"/>
                </a:cubicBezTo>
                <a:cubicBezTo>
                  <a:pt x="622" y="386"/>
                  <a:pt x="620" y="387"/>
                  <a:pt x="618" y="387"/>
                </a:cubicBezTo>
                <a:cubicBezTo>
                  <a:pt x="617" y="388"/>
                  <a:pt x="616" y="391"/>
                  <a:pt x="614" y="390"/>
                </a:cubicBezTo>
                <a:cubicBezTo>
                  <a:pt x="612" y="392"/>
                  <a:pt x="610" y="394"/>
                  <a:pt x="608" y="394"/>
                </a:cubicBezTo>
                <a:cubicBezTo>
                  <a:pt x="608" y="395"/>
                  <a:pt x="608" y="396"/>
                  <a:pt x="608" y="396"/>
                </a:cubicBezTo>
                <a:cubicBezTo>
                  <a:pt x="609" y="397"/>
                  <a:pt x="610" y="396"/>
                  <a:pt x="611" y="397"/>
                </a:cubicBezTo>
                <a:cubicBezTo>
                  <a:pt x="612" y="396"/>
                  <a:pt x="612" y="396"/>
                  <a:pt x="612" y="395"/>
                </a:cubicBezTo>
                <a:cubicBezTo>
                  <a:pt x="612" y="395"/>
                  <a:pt x="612" y="395"/>
                  <a:pt x="612" y="395"/>
                </a:cubicBezTo>
                <a:cubicBezTo>
                  <a:pt x="614" y="395"/>
                  <a:pt x="615" y="395"/>
                  <a:pt x="616" y="394"/>
                </a:cubicBezTo>
                <a:cubicBezTo>
                  <a:pt x="617" y="394"/>
                  <a:pt x="618" y="391"/>
                  <a:pt x="620" y="392"/>
                </a:cubicBezTo>
                <a:cubicBezTo>
                  <a:pt x="622" y="392"/>
                  <a:pt x="623" y="391"/>
                  <a:pt x="624" y="390"/>
                </a:cubicBezTo>
                <a:cubicBezTo>
                  <a:pt x="624" y="390"/>
                  <a:pt x="625" y="390"/>
                  <a:pt x="626" y="390"/>
                </a:cubicBezTo>
                <a:cubicBezTo>
                  <a:pt x="626" y="389"/>
                  <a:pt x="626" y="389"/>
                  <a:pt x="626" y="388"/>
                </a:cubicBezTo>
                <a:cubicBezTo>
                  <a:pt x="628" y="388"/>
                  <a:pt x="630" y="387"/>
                  <a:pt x="632" y="387"/>
                </a:cubicBezTo>
                <a:cubicBezTo>
                  <a:pt x="633" y="387"/>
                  <a:pt x="633" y="386"/>
                  <a:pt x="633" y="386"/>
                </a:cubicBezTo>
                <a:cubicBezTo>
                  <a:pt x="635" y="385"/>
                  <a:pt x="638" y="383"/>
                  <a:pt x="639" y="382"/>
                </a:cubicBezTo>
                <a:cubicBezTo>
                  <a:pt x="642" y="380"/>
                  <a:pt x="644" y="380"/>
                  <a:pt x="645" y="378"/>
                </a:cubicBezTo>
                <a:cubicBezTo>
                  <a:pt x="646" y="378"/>
                  <a:pt x="647" y="378"/>
                  <a:pt x="648" y="378"/>
                </a:cubicBezTo>
                <a:cubicBezTo>
                  <a:pt x="649" y="375"/>
                  <a:pt x="651" y="374"/>
                  <a:pt x="653" y="372"/>
                </a:cubicBezTo>
                <a:cubicBezTo>
                  <a:pt x="653" y="372"/>
                  <a:pt x="654" y="372"/>
                  <a:pt x="655" y="371"/>
                </a:cubicBezTo>
                <a:cubicBezTo>
                  <a:pt x="655" y="370"/>
                  <a:pt x="655" y="369"/>
                  <a:pt x="655" y="368"/>
                </a:cubicBezTo>
                <a:cubicBezTo>
                  <a:pt x="654" y="368"/>
                  <a:pt x="653" y="368"/>
                  <a:pt x="653" y="368"/>
                </a:cubicBezTo>
                <a:cubicBezTo>
                  <a:pt x="653" y="366"/>
                  <a:pt x="655" y="367"/>
                  <a:pt x="655" y="367"/>
                </a:cubicBezTo>
                <a:cubicBezTo>
                  <a:pt x="656" y="366"/>
                  <a:pt x="656" y="366"/>
                  <a:pt x="656" y="365"/>
                </a:cubicBezTo>
                <a:cubicBezTo>
                  <a:pt x="657" y="365"/>
                  <a:pt x="657" y="365"/>
                  <a:pt x="658" y="365"/>
                </a:cubicBezTo>
                <a:cubicBezTo>
                  <a:pt x="660" y="362"/>
                  <a:pt x="664" y="361"/>
                  <a:pt x="666" y="359"/>
                </a:cubicBezTo>
                <a:cubicBezTo>
                  <a:pt x="668" y="356"/>
                  <a:pt x="671" y="355"/>
                  <a:pt x="674" y="353"/>
                </a:cubicBezTo>
                <a:cubicBezTo>
                  <a:pt x="675" y="354"/>
                  <a:pt x="675" y="356"/>
                  <a:pt x="675" y="357"/>
                </a:cubicBezTo>
                <a:cubicBezTo>
                  <a:pt x="676" y="357"/>
                  <a:pt x="676" y="357"/>
                  <a:pt x="677" y="358"/>
                </a:cubicBezTo>
                <a:cubicBezTo>
                  <a:pt x="677" y="358"/>
                  <a:pt x="677" y="358"/>
                  <a:pt x="676" y="358"/>
                </a:cubicBezTo>
                <a:cubicBezTo>
                  <a:pt x="675" y="359"/>
                  <a:pt x="673" y="360"/>
                  <a:pt x="672" y="361"/>
                </a:cubicBezTo>
                <a:cubicBezTo>
                  <a:pt x="671" y="362"/>
                  <a:pt x="672" y="363"/>
                  <a:pt x="671" y="363"/>
                </a:cubicBezTo>
                <a:cubicBezTo>
                  <a:pt x="670" y="363"/>
                  <a:pt x="669" y="363"/>
                  <a:pt x="668" y="363"/>
                </a:cubicBezTo>
                <a:cubicBezTo>
                  <a:pt x="668" y="366"/>
                  <a:pt x="664" y="367"/>
                  <a:pt x="663" y="370"/>
                </a:cubicBezTo>
                <a:cubicBezTo>
                  <a:pt x="663" y="370"/>
                  <a:pt x="662" y="370"/>
                  <a:pt x="661" y="370"/>
                </a:cubicBezTo>
                <a:cubicBezTo>
                  <a:pt x="660" y="373"/>
                  <a:pt x="655" y="374"/>
                  <a:pt x="654" y="378"/>
                </a:cubicBezTo>
                <a:cubicBezTo>
                  <a:pt x="657" y="380"/>
                  <a:pt x="659" y="376"/>
                  <a:pt x="662" y="377"/>
                </a:cubicBezTo>
                <a:cubicBezTo>
                  <a:pt x="662" y="374"/>
                  <a:pt x="666" y="375"/>
                  <a:pt x="666" y="372"/>
                </a:cubicBezTo>
                <a:cubicBezTo>
                  <a:pt x="669" y="372"/>
                  <a:pt x="671" y="371"/>
                  <a:pt x="673" y="369"/>
                </a:cubicBezTo>
                <a:cubicBezTo>
                  <a:pt x="673" y="368"/>
                  <a:pt x="675" y="368"/>
                  <a:pt x="676" y="366"/>
                </a:cubicBezTo>
                <a:cubicBezTo>
                  <a:pt x="677" y="365"/>
                  <a:pt x="678" y="365"/>
                  <a:pt x="679" y="364"/>
                </a:cubicBezTo>
                <a:cubicBezTo>
                  <a:pt x="681" y="363"/>
                  <a:pt x="682" y="362"/>
                  <a:pt x="683" y="360"/>
                </a:cubicBezTo>
                <a:cubicBezTo>
                  <a:pt x="684" y="361"/>
                  <a:pt x="683" y="362"/>
                  <a:pt x="684" y="363"/>
                </a:cubicBezTo>
                <a:cubicBezTo>
                  <a:pt x="685" y="364"/>
                  <a:pt x="686" y="363"/>
                  <a:pt x="688" y="363"/>
                </a:cubicBezTo>
                <a:cubicBezTo>
                  <a:pt x="689" y="363"/>
                  <a:pt x="689" y="361"/>
                  <a:pt x="691" y="361"/>
                </a:cubicBezTo>
                <a:cubicBezTo>
                  <a:pt x="692" y="363"/>
                  <a:pt x="691" y="364"/>
                  <a:pt x="691" y="366"/>
                </a:cubicBezTo>
                <a:cubicBezTo>
                  <a:pt x="690" y="367"/>
                  <a:pt x="689" y="367"/>
                  <a:pt x="688" y="367"/>
                </a:cubicBezTo>
                <a:cubicBezTo>
                  <a:pt x="685" y="370"/>
                  <a:pt x="682" y="372"/>
                  <a:pt x="679" y="375"/>
                </a:cubicBezTo>
                <a:cubicBezTo>
                  <a:pt x="678" y="375"/>
                  <a:pt x="678" y="375"/>
                  <a:pt x="677" y="375"/>
                </a:cubicBezTo>
                <a:cubicBezTo>
                  <a:pt x="677" y="376"/>
                  <a:pt x="677" y="376"/>
                  <a:pt x="677" y="377"/>
                </a:cubicBezTo>
                <a:cubicBezTo>
                  <a:pt x="676" y="378"/>
                  <a:pt x="675" y="377"/>
                  <a:pt x="675" y="378"/>
                </a:cubicBezTo>
                <a:cubicBezTo>
                  <a:pt x="674" y="379"/>
                  <a:pt x="674" y="380"/>
                  <a:pt x="672" y="380"/>
                </a:cubicBezTo>
                <a:cubicBezTo>
                  <a:pt x="671" y="381"/>
                  <a:pt x="670" y="382"/>
                  <a:pt x="670" y="383"/>
                </a:cubicBezTo>
                <a:cubicBezTo>
                  <a:pt x="669" y="383"/>
                  <a:pt x="669" y="383"/>
                  <a:pt x="668" y="383"/>
                </a:cubicBezTo>
                <a:cubicBezTo>
                  <a:pt x="666" y="385"/>
                  <a:pt x="665" y="387"/>
                  <a:pt x="662" y="387"/>
                </a:cubicBezTo>
                <a:cubicBezTo>
                  <a:pt x="661" y="387"/>
                  <a:pt x="661" y="389"/>
                  <a:pt x="660" y="390"/>
                </a:cubicBezTo>
                <a:cubicBezTo>
                  <a:pt x="659" y="390"/>
                  <a:pt x="657" y="390"/>
                  <a:pt x="657" y="393"/>
                </a:cubicBezTo>
                <a:cubicBezTo>
                  <a:pt x="655" y="393"/>
                  <a:pt x="653" y="395"/>
                  <a:pt x="650" y="395"/>
                </a:cubicBezTo>
                <a:cubicBezTo>
                  <a:pt x="650" y="397"/>
                  <a:pt x="648" y="397"/>
                  <a:pt x="648" y="398"/>
                </a:cubicBezTo>
                <a:cubicBezTo>
                  <a:pt x="646" y="402"/>
                  <a:pt x="643" y="401"/>
                  <a:pt x="639" y="402"/>
                </a:cubicBezTo>
                <a:cubicBezTo>
                  <a:pt x="639" y="402"/>
                  <a:pt x="638" y="403"/>
                  <a:pt x="637" y="404"/>
                </a:cubicBezTo>
                <a:cubicBezTo>
                  <a:pt x="636" y="404"/>
                  <a:pt x="636" y="404"/>
                  <a:pt x="635" y="404"/>
                </a:cubicBezTo>
                <a:cubicBezTo>
                  <a:pt x="634" y="405"/>
                  <a:pt x="635" y="405"/>
                  <a:pt x="635" y="406"/>
                </a:cubicBezTo>
                <a:cubicBezTo>
                  <a:pt x="631" y="406"/>
                  <a:pt x="629" y="408"/>
                  <a:pt x="627" y="410"/>
                </a:cubicBezTo>
                <a:cubicBezTo>
                  <a:pt x="626" y="410"/>
                  <a:pt x="624" y="411"/>
                  <a:pt x="624" y="412"/>
                </a:cubicBezTo>
                <a:cubicBezTo>
                  <a:pt x="624" y="415"/>
                  <a:pt x="622" y="415"/>
                  <a:pt x="620" y="418"/>
                </a:cubicBezTo>
                <a:cubicBezTo>
                  <a:pt x="620" y="418"/>
                  <a:pt x="620" y="419"/>
                  <a:pt x="620" y="419"/>
                </a:cubicBezTo>
                <a:cubicBezTo>
                  <a:pt x="620" y="420"/>
                  <a:pt x="619" y="419"/>
                  <a:pt x="618" y="420"/>
                </a:cubicBezTo>
                <a:cubicBezTo>
                  <a:pt x="618" y="421"/>
                  <a:pt x="618" y="422"/>
                  <a:pt x="618" y="423"/>
                </a:cubicBezTo>
                <a:cubicBezTo>
                  <a:pt x="615" y="425"/>
                  <a:pt x="613" y="428"/>
                  <a:pt x="611" y="430"/>
                </a:cubicBezTo>
                <a:cubicBezTo>
                  <a:pt x="611" y="431"/>
                  <a:pt x="611" y="431"/>
                  <a:pt x="611" y="432"/>
                </a:cubicBezTo>
                <a:cubicBezTo>
                  <a:pt x="611" y="432"/>
                  <a:pt x="611" y="432"/>
                  <a:pt x="611" y="432"/>
                </a:cubicBezTo>
                <a:cubicBezTo>
                  <a:pt x="614" y="432"/>
                  <a:pt x="616" y="431"/>
                  <a:pt x="620" y="429"/>
                </a:cubicBezTo>
                <a:cubicBezTo>
                  <a:pt x="620" y="428"/>
                  <a:pt x="622" y="428"/>
                  <a:pt x="623" y="427"/>
                </a:cubicBezTo>
                <a:cubicBezTo>
                  <a:pt x="624" y="427"/>
                  <a:pt x="625" y="426"/>
                  <a:pt x="626" y="424"/>
                </a:cubicBezTo>
                <a:cubicBezTo>
                  <a:pt x="628" y="425"/>
                  <a:pt x="629" y="423"/>
                  <a:pt x="631" y="424"/>
                </a:cubicBezTo>
                <a:cubicBezTo>
                  <a:pt x="632" y="423"/>
                  <a:pt x="632" y="423"/>
                  <a:pt x="632" y="422"/>
                </a:cubicBezTo>
                <a:cubicBezTo>
                  <a:pt x="633" y="421"/>
                  <a:pt x="633" y="422"/>
                  <a:pt x="635" y="422"/>
                </a:cubicBezTo>
                <a:cubicBezTo>
                  <a:pt x="634" y="423"/>
                  <a:pt x="633" y="425"/>
                  <a:pt x="634" y="427"/>
                </a:cubicBezTo>
                <a:cubicBezTo>
                  <a:pt x="630" y="427"/>
                  <a:pt x="628" y="430"/>
                  <a:pt x="624" y="430"/>
                </a:cubicBezTo>
                <a:cubicBezTo>
                  <a:pt x="623" y="434"/>
                  <a:pt x="619" y="434"/>
                  <a:pt x="617" y="437"/>
                </a:cubicBezTo>
                <a:cubicBezTo>
                  <a:pt x="618" y="439"/>
                  <a:pt x="619" y="442"/>
                  <a:pt x="618" y="444"/>
                </a:cubicBezTo>
                <a:cubicBezTo>
                  <a:pt x="620" y="444"/>
                  <a:pt x="620" y="446"/>
                  <a:pt x="621" y="447"/>
                </a:cubicBezTo>
                <a:cubicBezTo>
                  <a:pt x="624" y="447"/>
                  <a:pt x="627" y="449"/>
                  <a:pt x="630" y="448"/>
                </a:cubicBezTo>
                <a:cubicBezTo>
                  <a:pt x="631" y="449"/>
                  <a:pt x="631" y="450"/>
                  <a:pt x="631" y="450"/>
                </a:cubicBezTo>
                <a:cubicBezTo>
                  <a:pt x="636" y="452"/>
                  <a:pt x="641" y="451"/>
                  <a:pt x="646" y="451"/>
                </a:cubicBezTo>
                <a:cubicBezTo>
                  <a:pt x="647" y="451"/>
                  <a:pt x="647" y="451"/>
                  <a:pt x="648" y="451"/>
                </a:cubicBezTo>
                <a:cubicBezTo>
                  <a:pt x="651" y="451"/>
                  <a:pt x="651" y="451"/>
                  <a:pt x="654" y="452"/>
                </a:cubicBezTo>
                <a:cubicBezTo>
                  <a:pt x="654" y="453"/>
                  <a:pt x="654" y="454"/>
                  <a:pt x="655" y="454"/>
                </a:cubicBezTo>
                <a:cubicBezTo>
                  <a:pt x="656" y="454"/>
                  <a:pt x="657" y="454"/>
                  <a:pt x="659" y="454"/>
                </a:cubicBezTo>
                <a:cubicBezTo>
                  <a:pt x="662" y="454"/>
                  <a:pt x="665" y="455"/>
                  <a:pt x="667" y="457"/>
                </a:cubicBezTo>
                <a:cubicBezTo>
                  <a:pt x="669" y="459"/>
                  <a:pt x="671" y="460"/>
                  <a:pt x="674" y="461"/>
                </a:cubicBezTo>
                <a:cubicBezTo>
                  <a:pt x="677" y="462"/>
                  <a:pt x="680" y="460"/>
                  <a:pt x="682" y="458"/>
                </a:cubicBezTo>
                <a:cubicBezTo>
                  <a:pt x="684" y="458"/>
                  <a:pt x="685" y="459"/>
                  <a:pt x="686" y="461"/>
                </a:cubicBezTo>
                <a:cubicBezTo>
                  <a:pt x="684" y="461"/>
                  <a:pt x="682" y="461"/>
                  <a:pt x="680" y="461"/>
                </a:cubicBezTo>
                <a:cubicBezTo>
                  <a:pt x="680" y="461"/>
                  <a:pt x="679" y="462"/>
                  <a:pt x="679" y="463"/>
                </a:cubicBezTo>
                <a:cubicBezTo>
                  <a:pt x="679" y="464"/>
                  <a:pt x="679" y="465"/>
                  <a:pt x="679" y="466"/>
                </a:cubicBezTo>
                <a:cubicBezTo>
                  <a:pt x="679" y="467"/>
                  <a:pt x="680" y="467"/>
                  <a:pt x="681" y="468"/>
                </a:cubicBezTo>
                <a:cubicBezTo>
                  <a:pt x="681" y="470"/>
                  <a:pt x="681" y="471"/>
                  <a:pt x="681" y="473"/>
                </a:cubicBezTo>
                <a:cubicBezTo>
                  <a:pt x="680" y="473"/>
                  <a:pt x="680" y="474"/>
                  <a:pt x="679" y="474"/>
                </a:cubicBezTo>
                <a:cubicBezTo>
                  <a:pt x="679" y="476"/>
                  <a:pt x="677" y="478"/>
                  <a:pt x="678" y="481"/>
                </a:cubicBezTo>
                <a:cubicBezTo>
                  <a:pt x="675" y="483"/>
                  <a:pt x="672" y="486"/>
                  <a:pt x="668" y="488"/>
                </a:cubicBezTo>
                <a:cubicBezTo>
                  <a:pt x="667" y="489"/>
                  <a:pt x="667" y="490"/>
                  <a:pt x="666" y="490"/>
                </a:cubicBezTo>
                <a:cubicBezTo>
                  <a:pt x="663" y="491"/>
                  <a:pt x="660" y="494"/>
                  <a:pt x="656" y="495"/>
                </a:cubicBezTo>
                <a:cubicBezTo>
                  <a:pt x="655" y="495"/>
                  <a:pt x="654" y="496"/>
                  <a:pt x="653" y="497"/>
                </a:cubicBezTo>
                <a:cubicBezTo>
                  <a:pt x="649" y="496"/>
                  <a:pt x="644" y="497"/>
                  <a:pt x="641" y="501"/>
                </a:cubicBezTo>
                <a:cubicBezTo>
                  <a:pt x="641" y="501"/>
                  <a:pt x="640" y="501"/>
                  <a:pt x="640" y="501"/>
                </a:cubicBezTo>
                <a:cubicBezTo>
                  <a:pt x="639" y="501"/>
                  <a:pt x="639" y="501"/>
                  <a:pt x="638" y="502"/>
                </a:cubicBezTo>
                <a:cubicBezTo>
                  <a:pt x="642" y="502"/>
                  <a:pt x="645" y="502"/>
                  <a:pt x="648" y="502"/>
                </a:cubicBezTo>
                <a:cubicBezTo>
                  <a:pt x="647" y="505"/>
                  <a:pt x="646" y="504"/>
                  <a:pt x="644" y="505"/>
                </a:cubicBezTo>
                <a:cubicBezTo>
                  <a:pt x="644" y="505"/>
                  <a:pt x="644" y="505"/>
                  <a:pt x="644" y="506"/>
                </a:cubicBezTo>
                <a:cubicBezTo>
                  <a:pt x="642" y="507"/>
                  <a:pt x="640" y="506"/>
                  <a:pt x="639" y="506"/>
                </a:cubicBezTo>
                <a:cubicBezTo>
                  <a:pt x="638" y="508"/>
                  <a:pt x="640" y="509"/>
                  <a:pt x="640" y="510"/>
                </a:cubicBezTo>
                <a:cubicBezTo>
                  <a:pt x="640" y="510"/>
                  <a:pt x="640" y="510"/>
                  <a:pt x="639" y="510"/>
                </a:cubicBezTo>
                <a:cubicBezTo>
                  <a:pt x="638" y="510"/>
                  <a:pt x="637" y="509"/>
                  <a:pt x="636" y="508"/>
                </a:cubicBezTo>
                <a:cubicBezTo>
                  <a:pt x="634" y="508"/>
                  <a:pt x="632" y="509"/>
                  <a:pt x="630" y="507"/>
                </a:cubicBezTo>
                <a:cubicBezTo>
                  <a:pt x="630" y="508"/>
                  <a:pt x="629" y="508"/>
                  <a:pt x="628" y="508"/>
                </a:cubicBezTo>
                <a:cubicBezTo>
                  <a:pt x="628" y="510"/>
                  <a:pt x="627" y="511"/>
                  <a:pt x="629" y="512"/>
                </a:cubicBezTo>
                <a:cubicBezTo>
                  <a:pt x="628" y="513"/>
                  <a:pt x="628" y="513"/>
                  <a:pt x="628" y="514"/>
                </a:cubicBezTo>
                <a:cubicBezTo>
                  <a:pt x="629" y="515"/>
                  <a:pt x="630" y="517"/>
                  <a:pt x="631" y="517"/>
                </a:cubicBezTo>
                <a:cubicBezTo>
                  <a:pt x="632" y="517"/>
                  <a:pt x="634" y="517"/>
                  <a:pt x="635" y="518"/>
                </a:cubicBezTo>
                <a:cubicBezTo>
                  <a:pt x="637" y="519"/>
                  <a:pt x="639" y="521"/>
                  <a:pt x="641" y="523"/>
                </a:cubicBezTo>
                <a:cubicBezTo>
                  <a:pt x="641" y="524"/>
                  <a:pt x="641" y="523"/>
                  <a:pt x="642" y="523"/>
                </a:cubicBezTo>
                <a:cubicBezTo>
                  <a:pt x="644" y="524"/>
                  <a:pt x="645" y="526"/>
                  <a:pt x="647" y="526"/>
                </a:cubicBezTo>
                <a:cubicBezTo>
                  <a:pt x="647" y="528"/>
                  <a:pt x="651" y="527"/>
                  <a:pt x="650" y="530"/>
                </a:cubicBezTo>
                <a:cubicBezTo>
                  <a:pt x="651" y="531"/>
                  <a:pt x="652" y="532"/>
                  <a:pt x="654" y="532"/>
                </a:cubicBezTo>
                <a:cubicBezTo>
                  <a:pt x="655" y="532"/>
                  <a:pt x="656" y="534"/>
                  <a:pt x="658" y="535"/>
                </a:cubicBezTo>
                <a:cubicBezTo>
                  <a:pt x="659" y="535"/>
                  <a:pt x="661" y="534"/>
                  <a:pt x="661" y="536"/>
                </a:cubicBezTo>
                <a:cubicBezTo>
                  <a:pt x="661" y="537"/>
                  <a:pt x="663" y="537"/>
                  <a:pt x="664" y="538"/>
                </a:cubicBezTo>
                <a:cubicBezTo>
                  <a:pt x="666" y="536"/>
                  <a:pt x="668" y="537"/>
                  <a:pt x="670" y="537"/>
                </a:cubicBezTo>
                <a:cubicBezTo>
                  <a:pt x="672" y="539"/>
                  <a:pt x="673" y="541"/>
                  <a:pt x="676" y="542"/>
                </a:cubicBezTo>
                <a:cubicBezTo>
                  <a:pt x="677" y="541"/>
                  <a:pt x="677" y="541"/>
                  <a:pt x="678" y="541"/>
                </a:cubicBezTo>
                <a:cubicBezTo>
                  <a:pt x="677" y="543"/>
                  <a:pt x="679" y="543"/>
                  <a:pt x="680" y="545"/>
                </a:cubicBezTo>
                <a:cubicBezTo>
                  <a:pt x="678" y="545"/>
                  <a:pt x="677" y="543"/>
                  <a:pt x="676" y="544"/>
                </a:cubicBezTo>
                <a:cubicBezTo>
                  <a:pt x="674" y="544"/>
                  <a:pt x="673" y="543"/>
                  <a:pt x="672" y="543"/>
                </a:cubicBezTo>
                <a:cubicBezTo>
                  <a:pt x="671" y="543"/>
                  <a:pt x="671" y="544"/>
                  <a:pt x="671" y="545"/>
                </a:cubicBezTo>
                <a:cubicBezTo>
                  <a:pt x="672" y="546"/>
                  <a:pt x="674" y="548"/>
                  <a:pt x="675" y="548"/>
                </a:cubicBezTo>
                <a:cubicBezTo>
                  <a:pt x="677" y="548"/>
                  <a:pt x="677" y="551"/>
                  <a:pt x="679" y="551"/>
                </a:cubicBezTo>
                <a:cubicBezTo>
                  <a:pt x="681" y="551"/>
                  <a:pt x="682" y="552"/>
                  <a:pt x="683" y="552"/>
                </a:cubicBezTo>
                <a:cubicBezTo>
                  <a:pt x="684" y="553"/>
                  <a:pt x="683" y="554"/>
                  <a:pt x="685" y="554"/>
                </a:cubicBezTo>
                <a:cubicBezTo>
                  <a:pt x="686" y="554"/>
                  <a:pt x="685" y="552"/>
                  <a:pt x="687" y="552"/>
                </a:cubicBezTo>
                <a:cubicBezTo>
                  <a:pt x="688" y="552"/>
                  <a:pt x="687" y="551"/>
                  <a:pt x="687" y="551"/>
                </a:cubicBezTo>
                <a:cubicBezTo>
                  <a:pt x="687" y="550"/>
                  <a:pt x="686" y="550"/>
                  <a:pt x="686" y="550"/>
                </a:cubicBezTo>
                <a:cubicBezTo>
                  <a:pt x="686" y="549"/>
                  <a:pt x="686" y="549"/>
                  <a:pt x="686" y="548"/>
                </a:cubicBezTo>
                <a:cubicBezTo>
                  <a:pt x="688" y="548"/>
                  <a:pt x="690" y="550"/>
                  <a:pt x="691" y="551"/>
                </a:cubicBezTo>
                <a:cubicBezTo>
                  <a:pt x="692" y="553"/>
                  <a:pt x="694" y="554"/>
                  <a:pt x="695" y="556"/>
                </a:cubicBezTo>
                <a:cubicBezTo>
                  <a:pt x="695" y="556"/>
                  <a:pt x="695" y="557"/>
                  <a:pt x="695" y="558"/>
                </a:cubicBezTo>
                <a:cubicBezTo>
                  <a:pt x="694" y="558"/>
                  <a:pt x="693" y="558"/>
                  <a:pt x="692" y="560"/>
                </a:cubicBezTo>
                <a:cubicBezTo>
                  <a:pt x="694" y="561"/>
                  <a:pt x="696" y="563"/>
                  <a:pt x="699" y="561"/>
                </a:cubicBezTo>
                <a:cubicBezTo>
                  <a:pt x="700" y="562"/>
                  <a:pt x="702" y="562"/>
                  <a:pt x="703" y="562"/>
                </a:cubicBezTo>
                <a:cubicBezTo>
                  <a:pt x="704" y="562"/>
                  <a:pt x="704" y="563"/>
                  <a:pt x="704" y="564"/>
                </a:cubicBezTo>
                <a:cubicBezTo>
                  <a:pt x="705" y="564"/>
                  <a:pt x="706" y="563"/>
                  <a:pt x="707" y="564"/>
                </a:cubicBezTo>
                <a:cubicBezTo>
                  <a:pt x="705" y="565"/>
                  <a:pt x="705" y="565"/>
                  <a:pt x="704" y="567"/>
                </a:cubicBezTo>
                <a:cubicBezTo>
                  <a:pt x="702" y="567"/>
                  <a:pt x="700" y="567"/>
                  <a:pt x="698" y="567"/>
                </a:cubicBezTo>
                <a:cubicBezTo>
                  <a:pt x="698" y="568"/>
                  <a:pt x="698" y="569"/>
                  <a:pt x="700" y="570"/>
                </a:cubicBezTo>
                <a:cubicBezTo>
                  <a:pt x="697" y="570"/>
                  <a:pt x="696" y="570"/>
                  <a:pt x="694" y="570"/>
                </a:cubicBezTo>
                <a:cubicBezTo>
                  <a:pt x="694" y="572"/>
                  <a:pt x="694" y="572"/>
                  <a:pt x="694" y="573"/>
                </a:cubicBezTo>
                <a:cubicBezTo>
                  <a:pt x="692" y="574"/>
                  <a:pt x="691" y="574"/>
                  <a:pt x="689" y="572"/>
                </a:cubicBezTo>
                <a:cubicBezTo>
                  <a:pt x="690" y="571"/>
                  <a:pt x="691" y="572"/>
                  <a:pt x="692" y="571"/>
                </a:cubicBezTo>
                <a:cubicBezTo>
                  <a:pt x="693" y="570"/>
                  <a:pt x="692" y="569"/>
                  <a:pt x="692" y="568"/>
                </a:cubicBezTo>
                <a:cubicBezTo>
                  <a:pt x="692" y="566"/>
                  <a:pt x="689" y="567"/>
                  <a:pt x="689" y="565"/>
                </a:cubicBezTo>
                <a:cubicBezTo>
                  <a:pt x="689" y="564"/>
                  <a:pt x="686" y="564"/>
                  <a:pt x="686" y="562"/>
                </a:cubicBezTo>
                <a:cubicBezTo>
                  <a:pt x="684" y="561"/>
                  <a:pt x="683" y="562"/>
                  <a:pt x="681" y="563"/>
                </a:cubicBezTo>
                <a:cubicBezTo>
                  <a:pt x="680" y="562"/>
                  <a:pt x="681" y="560"/>
                  <a:pt x="681" y="559"/>
                </a:cubicBezTo>
                <a:cubicBezTo>
                  <a:pt x="680" y="557"/>
                  <a:pt x="678" y="558"/>
                  <a:pt x="677" y="558"/>
                </a:cubicBezTo>
                <a:cubicBezTo>
                  <a:pt x="676" y="557"/>
                  <a:pt x="676" y="556"/>
                  <a:pt x="675" y="555"/>
                </a:cubicBezTo>
                <a:cubicBezTo>
                  <a:pt x="672" y="556"/>
                  <a:pt x="668" y="558"/>
                  <a:pt x="664" y="558"/>
                </a:cubicBezTo>
                <a:cubicBezTo>
                  <a:pt x="663" y="557"/>
                  <a:pt x="662" y="557"/>
                  <a:pt x="663" y="555"/>
                </a:cubicBezTo>
                <a:cubicBezTo>
                  <a:pt x="665" y="555"/>
                  <a:pt x="667" y="555"/>
                  <a:pt x="669" y="555"/>
                </a:cubicBezTo>
                <a:cubicBezTo>
                  <a:pt x="669" y="554"/>
                  <a:pt x="669" y="554"/>
                  <a:pt x="669" y="553"/>
                </a:cubicBezTo>
                <a:cubicBezTo>
                  <a:pt x="668" y="553"/>
                  <a:pt x="668" y="553"/>
                  <a:pt x="667" y="553"/>
                </a:cubicBezTo>
                <a:cubicBezTo>
                  <a:pt x="667" y="552"/>
                  <a:pt x="666" y="552"/>
                  <a:pt x="666" y="551"/>
                </a:cubicBezTo>
                <a:cubicBezTo>
                  <a:pt x="664" y="551"/>
                  <a:pt x="663" y="551"/>
                  <a:pt x="661" y="551"/>
                </a:cubicBezTo>
                <a:cubicBezTo>
                  <a:pt x="660" y="553"/>
                  <a:pt x="659" y="553"/>
                  <a:pt x="657" y="554"/>
                </a:cubicBezTo>
                <a:cubicBezTo>
                  <a:pt x="655" y="554"/>
                  <a:pt x="652" y="554"/>
                  <a:pt x="649" y="554"/>
                </a:cubicBezTo>
                <a:cubicBezTo>
                  <a:pt x="650" y="553"/>
                  <a:pt x="650" y="552"/>
                  <a:pt x="649" y="551"/>
                </a:cubicBezTo>
                <a:cubicBezTo>
                  <a:pt x="646" y="548"/>
                  <a:pt x="645" y="545"/>
                  <a:pt x="644" y="541"/>
                </a:cubicBezTo>
                <a:cubicBezTo>
                  <a:pt x="641" y="542"/>
                  <a:pt x="640" y="538"/>
                  <a:pt x="638" y="538"/>
                </a:cubicBezTo>
                <a:cubicBezTo>
                  <a:pt x="635" y="537"/>
                  <a:pt x="633" y="535"/>
                  <a:pt x="631" y="533"/>
                </a:cubicBezTo>
                <a:cubicBezTo>
                  <a:pt x="630" y="533"/>
                  <a:pt x="629" y="533"/>
                  <a:pt x="628" y="533"/>
                </a:cubicBezTo>
                <a:cubicBezTo>
                  <a:pt x="628" y="535"/>
                  <a:pt x="628" y="536"/>
                  <a:pt x="628" y="537"/>
                </a:cubicBezTo>
                <a:cubicBezTo>
                  <a:pt x="630" y="538"/>
                  <a:pt x="631" y="539"/>
                  <a:pt x="631" y="541"/>
                </a:cubicBezTo>
                <a:cubicBezTo>
                  <a:pt x="632" y="541"/>
                  <a:pt x="633" y="541"/>
                  <a:pt x="633" y="541"/>
                </a:cubicBezTo>
                <a:cubicBezTo>
                  <a:pt x="633" y="543"/>
                  <a:pt x="635" y="543"/>
                  <a:pt x="636" y="545"/>
                </a:cubicBezTo>
                <a:cubicBezTo>
                  <a:pt x="635" y="545"/>
                  <a:pt x="634" y="544"/>
                  <a:pt x="634" y="545"/>
                </a:cubicBezTo>
                <a:cubicBezTo>
                  <a:pt x="634" y="545"/>
                  <a:pt x="634" y="546"/>
                  <a:pt x="633" y="546"/>
                </a:cubicBezTo>
                <a:cubicBezTo>
                  <a:pt x="633" y="546"/>
                  <a:pt x="633" y="545"/>
                  <a:pt x="631" y="544"/>
                </a:cubicBezTo>
                <a:cubicBezTo>
                  <a:pt x="628" y="544"/>
                  <a:pt x="626" y="542"/>
                  <a:pt x="625" y="540"/>
                </a:cubicBezTo>
                <a:cubicBezTo>
                  <a:pt x="624" y="540"/>
                  <a:pt x="623" y="540"/>
                  <a:pt x="623" y="540"/>
                </a:cubicBezTo>
                <a:cubicBezTo>
                  <a:pt x="622" y="539"/>
                  <a:pt x="622" y="538"/>
                  <a:pt x="621" y="537"/>
                </a:cubicBezTo>
                <a:cubicBezTo>
                  <a:pt x="619" y="537"/>
                  <a:pt x="618" y="536"/>
                  <a:pt x="617" y="535"/>
                </a:cubicBezTo>
                <a:cubicBezTo>
                  <a:pt x="616" y="534"/>
                  <a:pt x="615" y="534"/>
                  <a:pt x="614" y="534"/>
                </a:cubicBezTo>
                <a:cubicBezTo>
                  <a:pt x="613" y="537"/>
                  <a:pt x="615" y="539"/>
                  <a:pt x="614" y="541"/>
                </a:cubicBezTo>
                <a:cubicBezTo>
                  <a:pt x="615" y="542"/>
                  <a:pt x="616" y="542"/>
                  <a:pt x="616" y="542"/>
                </a:cubicBezTo>
                <a:cubicBezTo>
                  <a:pt x="616" y="544"/>
                  <a:pt x="618" y="545"/>
                  <a:pt x="620" y="545"/>
                </a:cubicBezTo>
                <a:cubicBezTo>
                  <a:pt x="621" y="545"/>
                  <a:pt x="621" y="547"/>
                  <a:pt x="622" y="547"/>
                </a:cubicBezTo>
                <a:cubicBezTo>
                  <a:pt x="625" y="548"/>
                  <a:pt x="627" y="552"/>
                  <a:pt x="631" y="551"/>
                </a:cubicBezTo>
                <a:cubicBezTo>
                  <a:pt x="633" y="550"/>
                  <a:pt x="633" y="548"/>
                  <a:pt x="635" y="548"/>
                </a:cubicBezTo>
                <a:cubicBezTo>
                  <a:pt x="636" y="548"/>
                  <a:pt x="636" y="549"/>
                  <a:pt x="637" y="548"/>
                </a:cubicBezTo>
                <a:cubicBezTo>
                  <a:pt x="637" y="547"/>
                  <a:pt x="635" y="546"/>
                  <a:pt x="636" y="545"/>
                </a:cubicBezTo>
                <a:cubicBezTo>
                  <a:pt x="637" y="544"/>
                  <a:pt x="638" y="545"/>
                  <a:pt x="639" y="546"/>
                </a:cubicBezTo>
                <a:cubicBezTo>
                  <a:pt x="639" y="546"/>
                  <a:pt x="640" y="545"/>
                  <a:pt x="641" y="546"/>
                </a:cubicBezTo>
                <a:cubicBezTo>
                  <a:pt x="641" y="546"/>
                  <a:pt x="641" y="547"/>
                  <a:pt x="640" y="548"/>
                </a:cubicBezTo>
                <a:cubicBezTo>
                  <a:pt x="641" y="549"/>
                  <a:pt x="642" y="550"/>
                  <a:pt x="643" y="551"/>
                </a:cubicBezTo>
                <a:cubicBezTo>
                  <a:pt x="644" y="552"/>
                  <a:pt x="645" y="553"/>
                  <a:pt x="646" y="554"/>
                </a:cubicBezTo>
                <a:cubicBezTo>
                  <a:pt x="643" y="555"/>
                  <a:pt x="642" y="552"/>
                  <a:pt x="641" y="550"/>
                </a:cubicBezTo>
                <a:cubicBezTo>
                  <a:pt x="639" y="551"/>
                  <a:pt x="636" y="551"/>
                  <a:pt x="634" y="553"/>
                </a:cubicBezTo>
                <a:cubicBezTo>
                  <a:pt x="636" y="555"/>
                  <a:pt x="637" y="558"/>
                  <a:pt x="639" y="559"/>
                </a:cubicBezTo>
                <a:cubicBezTo>
                  <a:pt x="641" y="559"/>
                  <a:pt x="642" y="559"/>
                  <a:pt x="644" y="559"/>
                </a:cubicBezTo>
                <a:cubicBezTo>
                  <a:pt x="644" y="560"/>
                  <a:pt x="645" y="562"/>
                  <a:pt x="646" y="563"/>
                </a:cubicBezTo>
                <a:cubicBezTo>
                  <a:pt x="650" y="564"/>
                  <a:pt x="653" y="566"/>
                  <a:pt x="657" y="566"/>
                </a:cubicBezTo>
                <a:cubicBezTo>
                  <a:pt x="658" y="566"/>
                  <a:pt x="658" y="567"/>
                  <a:pt x="658" y="567"/>
                </a:cubicBezTo>
                <a:cubicBezTo>
                  <a:pt x="661" y="568"/>
                  <a:pt x="663" y="571"/>
                  <a:pt x="666" y="572"/>
                </a:cubicBezTo>
                <a:cubicBezTo>
                  <a:pt x="668" y="572"/>
                  <a:pt x="670" y="572"/>
                  <a:pt x="670" y="575"/>
                </a:cubicBezTo>
                <a:cubicBezTo>
                  <a:pt x="670" y="575"/>
                  <a:pt x="671" y="576"/>
                  <a:pt x="672" y="576"/>
                </a:cubicBezTo>
                <a:cubicBezTo>
                  <a:pt x="674" y="579"/>
                  <a:pt x="676" y="581"/>
                  <a:pt x="680" y="578"/>
                </a:cubicBezTo>
                <a:cubicBezTo>
                  <a:pt x="679" y="579"/>
                  <a:pt x="678" y="580"/>
                  <a:pt x="679" y="582"/>
                </a:cubicBezTo>
                <a:cubicBezTo>
                  <a:pt x="681" y="583"/>
                  <a:pt x="682" y="585"/>
                  <a:pt x="684" y="584"/>
                </a:cubicBezTo>
                <a:cubicBezTo>
                  <a:pt x="684" y="587"/>
                  <a:pt x="685" y="589"/>
                  <a:pt x="686" y="591"/>
                </a:cubicBezTo>
                <a:cubicBezTo>
                  <a:pt x="683" y="589"/>
                  <a:pt x="681" y="587"/>
                  <a:pt x="679" y="585"/>
                </a:cubicBezTo>
                <a:cubicBezTo>
                  <a:pt x="679" y="586"/>
                  <a:pt x="678" y="586"/>
                  <a:pt x="678" y="586"/>
                </a:cubicBezTo>
                <a:cubicBezTo>
                  <a:pt x="678" y="589"/>
                  <a:pt x="682" y="591"/>
                  <a:pt x="681" y="594"/>
                </a:cubicBezTo>
                <a:cubicBezTo>
                  <a:pt x="684" y="594"/>
                  <a:pt x="683" y="599"/>
                  <a:pt x="687" y="599"/>
                </a:cubicBezTo>
                <a:cubicBezTo>
                  <a:pt x="684" y="602"/>
                  <a:pt x="682" y="600"/>
                  <a:pt x="679" y="600"/>
                </a:cubicBezTo>
                <a:cubicBezTo>
                  <a:pt x="679" y="599"/>
                  <a:pt x="679" y="598"/>
                  <a:pt x="679" y="597"/>
                </a:cubicBezTo>
                <a:cubicBezTo>
                  <a:pt x="678" y="596"/>
                  <a:pt x="677" y="595"/>
                  <a:pt x="676" y="594"/>
                </a:cubicBezTo>
                <a:cubicBezTo>
                  <a:pt x="674" y="594"/>
                  <a:pt x="673" y="594"/>
                  <a:pt x="671" y="594"/>
                </a:cubicBezTo>
                <a:cubicBezTo>
                  <a:pt x="671" y="592"/>
                  <a:pt x="671" y="590"/>
                  <a:pt x="671" y="588"/>
                </a:cubicBezTo>
                <a:cubicBezTo>
                  <a:pt x="669" y="588"/>
                  <a:pt x="667" y="588"/>
                  <a:pt x="666" y="588"/>
                </a:cubicBezTo>
                <a:cubicBezTo>
                  <a:pt x="665" y="588"/>
                  <a:pt x="665" y="589"/>
                  <a:pt x="664" y="590"/>
                </a:cubicBezTo>
                <a:cubicBezTo>
                  <a:pt x="663" y="589"/>
                  <a:pt x="662" y="587"/>
                  <a:pt x="661" y="587"/>
                </a:cubicBezTo>
                <a:cubicBezTo>
                  <a:pt x="660" y="586"/>
                  <a:pt x="662" y="586"/>
                  <a:pt x="661" y="584"/>
                </a:cubicBezTo>
                <a:cubicBezTo>
                  <a:pt x="660" y="584"/>
                  <a:pt x="659" y="583"/>
                  <a:pt x="658" y="583"/>
                </a:cubicBezTo>
                <a:cubicBezTo>
                  <a:pt x="658" y="582"/>
                  <a:pt x="658" y="581"/>
                  <a:pt x="657" y="581"/>
                </a:cubicBezTo>
                <a:cubicBezTo>
                  <a:pt x="657" y="581"/>
                  <a:pt x="656" y="581"/>
                  <a:pt x="655" y="581"/>
                </a:cubicBezTo>
                <a:cubicBezTo>
                  <a:pt x="654" y="582"/>
                  <a:pt x="654" y="585"/>
                  <a:pt x="655" y="588"/>
                </a:cubicBezTo>
                <a:cubicBezTo>
                  <a:pt x="651" y="587"/>
                  <a:pt x="648" y="589"/>
                  <a:pt x="645" y="587"/>
                </a:cubicBezTo>
                <a:cubicBezTo>
                  <a:pt x="643" y="586"/>
                  <a:pt x="641" y="587"/>
                  <a:pt x="640" y="587"/>
                </a:cubicBezTo>
                <a:cubicBezTo>
                  <a:pt x="640" y="585"/>
                  <a:pt x="639" y="585"/>
                  <a:pt x="638" y="584"/>
                </a:cubicBezTo>
                <a:cubicBezTo>
                  <a:pt x="638" y="584"/>
                  <a:pt x="639" y="583"/>
                  <a:pt x="639" y="582"/>
                </a:cubicBezTo>
                <a:cubicBezTo>
                  <a:pt x="640" y="582"/>
                  <a:pt x="642" y="582"/>
                  <a:pt x="644" y="582"/>
                </a:cubicBezTo>
                <a:cubicBezTo>
                  <a:pt x="645" y="581"/>
                  <a:pt x="644" y="580"/>
                  <a:pt x="643" y="580"/>
                </a:cubicBezTo>
                <a:cubicBezTo>
                  <a:pt x="642" y="580"/>
                  <a:pt x="643" y="578"/>
                  <a:pt x="641" y="578"/>
                </a:cubicBezTo>
                <a:cubicBezTo>
                  <a:pt x="640" y="579"/>
                  <a:pt x="639" y="580"/>
                  <a:pt x="638" y="581"/>
                </a:cubicBezTo>
                <a:cubicBezTo>
                  <a:pt x="637" y="580"/>
                  <a:pt x="635" y="579"/>
                  <a:pt x="633" y="581"/>
                </a:cubicBezTo>
                <a:cubicBezTo>
                  <a:pt x="632" y="580"/>
                  <a:pt x="633" y="579"/>
                  <a:pt x="633" y="577"/>
                </a:cubicBezTo>
                <a:cubicBezTo>
                  <a:pt x="634" y="577"/>
                  <a:pt x="636" y="579"/>
                  <a:pt x="637" y="578"/>
                </a:cubicBezTo>
                <a:cubicBezTo>
                  <a:pt x="638" y="577"/>
                  <a:pt x="638" y="576"/>
                  <a:pt x="637" y="574"/>
                </a:cubicBezTo>
                <a:cubicBezTo>
                  <a:pt x="637" y="574"/>
                  <a:pt x="636" y="574"/>
                  <a:pt x="635" y="574"/>
                </a:cubicBezTo>
                <a:cubicBezTo>
                  <a:pt x="634" y="574"/>
                  <a:pt x="635" y="573"/>
                  <a:pt x="634" y="571"/>
                </a:cubicBezTo>
                <a:cubicBezTo>
                  <a:pt x="634" y="571"/>
                  <a:pt x="632" y="572"/>
                  <a:pt x="631" y="570"/>
                </a:cubicBezTo>
                <a:cubicBezTo>
                  <a:pt x="629" y="572"/>
                  <a:pt x="626" y="572"/>
                  <a:pt x="624" y="570"/>
                </a:cubicBezTo>
                <a:cubicBezTo>
                  <a:pt x="623" y="572"/>
                  <a:pt x="621" y="571"/>
                  <a:pt x="620" y="572"/>
                </a:cubicBezTo>
                <a:cubicBezTo>
                  <a:pt x="620" y="574"/>
                  <a:pt x="618" y="573"/>
                  <a:pt x="617" y="574"/>
                </a:cubicBezTo>
                <a:cubicBezTo>
                  <a:pt x="616" y="575"/>
                  <a:pt x="615" y="572"/>
                  <a:pt x="613" y="573"/>
                </a:cubicBezTo>
                <a:cubicBezTo>
                  <a:pt x="612" y="572"/>
                  <a:pt x="612" y="571"/>
                  <a:pt x="611" y="570"/>
                </a:cubicBezTo>
                <a:cubicBezTo>
                  <a:pt x="611" y="570"/>
                  <a:pt x="610" y="570"/>
                  <a:pt x="609" y="570"/>
                </a:cubicBezTo>
                <a:cubicBezTo>
                  <a:pt x="608" y="570"/>
                  <a:pt x="609" y="570"/>
                  <a:pt x="610" y="571"/>
                </a:cubicBezTo>
                <a:cubicBezTo>
                  <a:pt x="610" y="572"/>
                  <a:pt x="608" y="573"/>
                  <a:pt x="609" y="575"/>
                </a:cubicBezTo>
                <a:cubicBezTo>
                  <a:pt x="611" y="575"/>
                  <a:pt x="611" y="577"/>
                  <a:pt x="612" y="578"/>
                </a:cubicBezTo>
                <a:cubicBezTo>
                  <a:pt x="613" y="579"/>
                  <a:pt x="615" y="578"/>
                  <a:pt x="614" y="580"/>
                </a:cubicBezTo>
                <a:cubicBezTo>
                  <a:pt x="614" y="582"/>
                  <a:pt x="617" y="582"/>
                  <a:pt x="616" y="584"/>
                </a:cubicBezTo>
                <a:cubicBezTo>
                  <a:pt x="618" y="583"/>
                  <a:pt x="619" y="581"/>
                  <a:pt x="621" y="582"/>
                </a:cubicBezTo>
                <a:cubicBezTo>
                  <a:pt x="621" y="583"/>
                  <a:pt x="621" y="583"/>
                  <a:pt x="621" y="584"/>
                </a:cubicBezTo>
                <a:cubicBezTo>
                  <a:pt x="620" y="584"/>
                  <a:pt x="619" y="583"/>
                  <a:pt x="618" y="584"/>
                </a:cubicBezTo>
                <a:cubicBezTo>
                  <a:pt x="618" y="585"/>
                  <a:pt x="618" y="587"/>
                  <a:pt x="618" y="588"/>
                </a:cubicBezTo>
                <a:cubicBezTo>
                  <a:pt x="621" y="591"/>
                  <a:pt x="622" y="595"/>
                  <a:pt x="627" y="595"/>
                </a:cubicBezTo>
                <a:cubicBezTo>
                  <a:pt x="627" y="596"/>
                  <a:pt x="627" y="596"/>
                  <a:pt x="627" y="597"/>
                </a:cubicBezTo>
                <a:cubicBezTo>
                  <a:pt x="626" y="598"/>
                  <a:pt x="625" y="597"/>
                  <a:pt x="624" y="599"/>
                </a:cubicBezTo>
                <a:cubicBezTo>
                  <a:pt x="623" y="597"/>
                  <a:pt x="621" y="596"/>
                  <a:pt x="619" y="596"/>
                </a:cubicBezTo>
                <a:cubicBezTo>
                  <a:pt x="619" y="595"/>
                  <a:pt x="619" y="595"/>
                  <a:pt x="619" y="594"/>
                </a:cubicBezTo>
                <a:cubicBezTo>
                  <a:pt x="618" y="593"/>
                  <a:pt x="616" y="594"/>
                  <a:pt x="615" y="594"/>
                </a:cubicBezTo>
                <a:cubicBezTo>
                  <a:pt x="615" y="595"/>
                  <a:pt x="614" y="597"/>
                  <a:pt x="613" y="598"/>
                </a:cubicBezTo>
                <a:cubicBezTo>
                  <a:pt x="612" y="599"/>
                  <a:pt x="612" y="598"/>
                  <a:pt x="611" y="597"/>
                </a:cubicBezTo>
                <a:cubicBezTo>
                  <a:pt x="610" y="596"/>
                  <a:pt x="609" y="596"/>
                  <a:pt x="608" y="596"/>
                </a:cubicBezTo>
                <a:cubicBezTo>
                  <a:pt x="606" y="598"/>
                  <a:pt x="607" y="600"/>
                  <a:pt x="607" y="602"/>
                </a:cubicBezTo>
                <a:cubicBezTo>
                  <a:pt x="609" y="602"/>
                  <a:pt x="610" y="604"/>
                  <a:pt x="611" y="605"/>
                </a:cubicBezTo>
                <a:cubicBezTo>
                  <a:pt x="612" y="606"/>
                  <a:pt x="612" y="607"/>
                  <a:pt x="612" y="608"/>
                </a:cubicBezTo>
                <a:cubicBezTo>
                  <a:pt x="614" y="608"/>
                  <a:pt x="616" y="608"/>
                  <a:pt x="618" y="608"/>
                </a:cubicBezTo>
                <a:cubicBezTo>
                  <a:pt x="619" y="609"/>
                  <a:pt x="618" y="609"/>
                  <a:pt x="618" y="610"/>
                </a:cubicBezTo>
                <a:cubicBezTo>
                  <a:pt x="617" y="611"/>
                  <a:pt x="616" y="611"/>
                  <a:pt x="615" y="613"/>
                </a:cubicBezTo>
                <a:cubicBezTo>
                  <a:pt x="617" y="614"/>
                  <a:pt x="617" y="617"/>
                  <a:pt x="619" y="618"/>
                </a:cubicBezTo>
                <a:cubicBezTo>
                  <a:pt x="620" y="620"/>
                  <a:pt x="621" y="622"/>
                  <a:pt x="623" y="623"/>
                </a:cubicBezTo>
                <a:cubicBezTo>
                  <a:pt x="624" y="625"/>
                  <a:pt x="626" y="627"/>
                  <a:pt x="628" y="628"/>
                </a:cubicBezTo>
                <a:cubicBezTo>
                  <a:pt x="628" y="630"/>
                  <a:pt x="628" y="631"/>
                  <a:pt x="628" y="633"/>
                </a:cubicBezTo>
                <a:cubicBezTo>
                  <a:pt x="628" y="633"/>
                  <a:pt x="627" y="633"/>
                  <a:pt x="627" y="633"/>
                </a:cubicBezTo>
                <a:cubicBezTo>
                  <a:pt x="624" y="629"/>
                  <a:pt x="621" y="627"/>
                  <a:pt x="617" y="624"/>
                </a:cubicBezTo>
                <a:cubicBezTo>
                  <a:pt x="615" y="623"/>
                  <a:pt x="614" y="620"/>
                  <a:pt x="612" y="618"/>
                </a:cubicBezTo>
                <a:cubicBezTo>
                  <a:pt x="611" y="618"/>
                  <a:pt x="611" y="618"/>
                  <a:pt x="610" y="618"/>
                </a:cubicBezTo>
                <a:cubicBezTo>
                  <a:pt x="609" y="619"/>
                  <a:pt x="609" y="620"/>
                  <a:pt x="608" y="621"/>
                </a:cubicBezTo>
                <a:cubicBezTo>
                  <a:pt x="608" y="622"/>
                  <a:pt x="608" y="623"/>
                  <a:pt x="607" y="624"/>
                </a:cubicBezTo>
                <a:cubicBezTo>
                  <a:pt x="606" y="624"/>
                  <a:pt x="605" y="623"/>
                  <a:pt x="604" y="624"/>
                </a:cubicBezTo>
                <a:cubicBezTo>
                  <a:pt x="604" y="625"/>
                  <a:pt x="604" y="626"/>
                  <a:pt x="604" y="627"/>
                </a:cubicBezTo>
                <a:cubicBezTo>
                  <a:pt x="602" y="627"/>
                  <a:pt x="601" y="627"/>
                  <a:pt x="599" y="627"/>
                </a:cubicBezTo>
                <a:cubicBezTo>
                  <a:pt x="599" y="627"/>
                  <a:pt x="600" y="625"/>
                  <a:pt x="598" y="625"/>
                </a:cubicBezTo>
                <a:cubicBezTo>
                  <a:pt x="599" y="624"/>
                  <a:pt x="599" y="622"/>
                  <a:pt x="599" y="621"/>
                </a:cubicBezTo>
                <a:cubicBezTo>
                  <a:pt x="598" y="621"/>
                  <a:pt x="597" y="621"/>
                  <a:pt x="596" y="621"/>
                </a:cubicBezTo>
                <a:cubicBezTo>
                  <a:pt x="595" y="622"/>
                  <a:pt x="596" y="623"/>
                  <a:pt x="595" y="624"/>
                </a:cubicBezTo>
                <a:cubicBezTo>
                  <a:pt x="594" y="625"/>
                  <a:pt x="593" y="625"/>
                  <a:pt x="593" y="627"/>
                </a:cubicBezTo>
                <a:cubicBezTo>
                  <a:pt x="592" y="627"/>
                  <a:pt x="593" y="625"/>
                  <a:pt x="591" y="625"/>
                </a:cubicBezTo>
                <a:cubicBezTo>
                  <a:pt x="593" y="623"/>
                  <a:pt x="592" y="621"/>
                  <a:pt x="592" y="619"/>
                </a:cubicBezTo>
                <a:cubicBezTo>
                  <a:pt x="593" y="619"/>
                  <a:pt x="595" y="617"/>
                  <a:pt x="596" y="616"/>
                </a:cubicBezTo>
                <a:cubicBezTo>
                  <a:pt x="596" y="616"/>
                  <a:pt x="597" y="616"/>
                  <a:pt x="597" y="616"/>
                </a:cubicBezTo>
                <a:cubicBezTo>
                  <a:pt x="599" y="615"/>
                  <a:pt x="598" y="614"/>
                  <a:pt x="599" y="613"/>
                </a:cubicBezTo>
                <a:cubicBezTo>
                  <a:pt x="598" y="612"/>
                  <a:pt x="599" y="611"/>
                  <a:pt x="598" y="609"/>
                </a:cubicBezTo>
                <a:cubicBezTo>
                  <a:pt x="597" y="607"/>
                  <a:pt x="594" y="607"/>
                  <a:pt x="592" y="606"/>
                </a:cubicBezTo>
                <a:cubicBezTo>
                  <a:pt x="594" y="605"/>
                  <a:pt x="596" y="604"/>
                  <a:pt x="596" y="601"/>
                </a:cubicBezTo>
                <a:cubicBezTo>
                  <a:pt x="596" y="599"/>
                  <a:pt x="594" y="601"/>
                  <a:pt x="593" y="599"/>
                </a:cubicBezTo>
                <a:cubicBezTo>
                  <a:pt x="591" y="601"/>
                  <a:pt x="589" y="602"/>
                  <a:pt x="588" y="603"/>
                </a:cubicBezTo>
                <a:cubicBezTo>
                  <a:pt x="587" y="601"/>
                  <a:pt x="589" y="599"/>
                  <a:pt x="588" y="597"/>
                </a:cubicBezTo>
                <a:cubicBezTo>
                  <a:pt x="587" y="596"/>
                  <a:pt x="587" y="597"/>
                  <a:pt x="586" y="597"/>
                </a:cubicBezTo>
                <a:cubicBezTo>
                  <a:pt x="584" y="596"/>
                  <a:pt x="581" y="597"/>
                  <a:pt x="579" y="596"/>
                </a:cubicBezTo>
                <a:cubicBezTo>
                  <a:pt x="576" y="597"/>
                  <a:pt x="578" y="600"/>
                  <a:pt x="575" y="601"/>
                </a:cubicBezTo>
                <a:cubicBezTo>
                  <a:pt x="573" y="601"/>
                  <a:pt x="571" y="600"/>
                  <a:pt x="570" y="598"/>
                </a:cubicBezTo>
                <a:cubicBezTo>
                  <a:pt x="569" y="598"/>
                  <a:pt x="568" y="598"/>
                  <a:pt x="566" y="598"/>
                </a:cubicBezTo>
                <a:cubicBezTo>
                  <a:pt x="567" y="597"/>
                  <a:pt x="565" y="596"/>
                  <a:pt x="565" y="595"/>
                </a:cubicBezTo>
                <a:cubicBezTo>
                  <a:pt x="564" y="595"/>
                  <a:pt x="563" y="595"/>
                  <a:pt x="562" y="595"/>
                </a:cubicBezTo>
                <a:cubicBezTo>
                  <a:pt x="562" y="596"/>
                  <a:pt x="562" y="598"/>
                  <a:pt x="562" y="599"/>
                </a:cubicBezTo>
                <a:cubicBezTo>
                  <a:pt x="562" y="600"/>
                  <a:pt x="563" y="600"/>
                  <a:pt x="563" y="600"/>
                </a:cubicBezTo>
                <a:cubicBezTo>
                  <a:pt x="565" y="600"/>
                  <a:pt x="565" y="598"/>
                  <a:pt x="566" y="598"/>
                </a:cubicBezTo>
                <a:cubicBezTo>
                  <a:pt x="567" y="599"/>
                  <a:pt x="566" y="600"/>
                  <a:pt x="567" y="601"/>
                </a:cubicBezTo>
                <a:cubicBezTo>
                  <a:pt x="568" y="602"/>
                  <a:pt x="567" y="604"/>
                  <a:pt x="567" y="605"/>
                </a:cubicBezTo>
                <a:cubicBezTo>
                  <a:pt x="566" y="604"/>
                  <a:pt x="564" y="604"/>
                  <a:pt x="562" y="604"/>
                </a:cubicBezTo>
                <a:cubicBezTo>
                  <a:pt x="562" y="603"/>
                  <a:pt x="561" y="602"/>
                  <a:pt x="560" y="601"/>
                </a:cubicBezTo>
                <a:cubicBezTo>
                  <a:pt x="561" y="603"/>
                  <a:pt x="558" y="603"/>
                  <a:pt x="558" y="605"/>
                </a:cubicBezTo>
                <a:cubicBezTo>
                  <a:pt x="558" y="605"/>
                  <a:pt x="559" y="605"/>
                  <a:pt x="560" y="606"/>
                </a:cubicBezTo>
                <a:cubicBezTo>
                  <a:pt x="559" y="606"/>
                  <a:pt x="559" y="607"/>
                  <a:pt x="557" y="607"/>
                </a:cubicBezTo>
                <a:cubicBezTo>
                  <a:pt x="556" y="606"/>
                  <a:pt x="557" y="605"/>
                  <a:pt x="557" y="603"/>
                </a:cubicBezTo>
                <a:cubicBezTo>
                  <a:pt x="556" y="603"/>
                  <a:pt x="555" y="603"/>
                  <a:pt x="555" y="603"/>
                </a:cubicBezTo>
                <a:cubicBezTo>
                  <a:pt x="554" y="605"/>
                  <a:pt x="553" y="606"/>
                  <a:pt x="551" y="607"/>
                </a:cubicBezTo>
                <a:cubicBezTo>
                  <a:pt x="551" y="609"/>
                  <a:pt x="553" y="607"/>
                  <a:pt x="554" y="608"/>
                </a:cubicBezTo>
                <a:cubicBezTo>
                  <a:pt x="555" y="609"/>
                  <a:pt x="555" y="611"/>
                  <a:pt x="555" y="612"/>
                </a:cubicBezTo>
                <a:cubicBezTo>
                  <a:pt x="556" y="612"/>
                  <a:pt x="556" y="612"/>
                  <a:pt x="557" y="613"/>
                </a:cubicBezTo>
                <a:cubicBezTo>
                  <a:pt x="558" y="614"/>
                  <a:pt x="556" y="615"/>
                  <a:pt x="555" y="616"/>
                </a:cubicBezTo>
                <a:cubicBezTo>
                  <a:pt x="554" y="615"/>
                  <a:pt x="553" y="614"/>
                  <a:pt x="551" y="612"/>
                </a:cubicBezTo>
                <a:cubicBezTo>
                  <a:pt x="551" y="613"/>
                  <a:pt x="551" y="612"/>
                  <a:pt x="551" y="611"/>
                </a:cubicBezTo>
                <a:cubicBezTo>
                  <a:pt x="551" y="611"/>
                  <a:pt x="550" y="611"/>
                  <a:pt x="550" y="611"/>
                </a:cubicBezTo>
                <a:cubicBezTo>
                  <a:pt x="549" y="610"/>
                  <a:pt x="550" y="609"/>
                  <a:pt x="550" y="609"/>
                </a:cubicBezTo>
                <a:cubicBezTo>
                  <a:pt x="549" y="608"/>
                  <a:pt x="548" y="608"/>
                  <a:pt x="548" y="608"/>
                </a:cubicBezTo>
                <a:cubicBezTo>
                  <a:pt x="548" y="610"/>
                  <a:pt x="548" y="611"/>
                  <a:pt x="548" y="613"/>
                </a:cubicBezTo>
                <a:cubicBezTo>
                  <a:pt x="546" y="615"/>
                  <a:pt x="544" y="615"/>
                  <a:pt x="543" y="617"/>
                </a:cubicBezTo>
                <a:cubicBezTo>
                  <a:pt x="541" y="618"/>
                  <a:pt x="541" y="615"/>
                  <a:pt x="539" y="617"/>
                </a:cubicBezTo>
                <a:cubicBezTo>
                  <a:pt x="539" y="616"/>
                  <a:pt x="539" y="615"/>
                  <a:pt x="538" y="615"/>
                </a:cubicBezTo>
                <a:cubicBezTo>
                  <a:pt x="537" y="614"/>
                  <a:pt x="536" y="615"/>
                  <a:pt x="535" y="615"/>
                </a:cubicBezTo>
                <a:cubicBezTo>
                  <a:pt x="535" y="614"/>
                  <a:pt x="535" y="614"/>
                  <a:pt x="535" y="613"/>
                </a:cubicBezTo>
                <a:cubicBezTo>
                  <a:pt x="536" y="613"/>
                  <a:pt x="536" y="612"/>
                  <a:pt x="536" y="612"/>
                </a:cubicBezTo>
                <a:cubicBezTo>
                  <a:pt x="537" y="612"/>
                  <a:pt x="538" y="612"/>
                  <a:pt x="539" y="612"/>
                </a:cubicBezTo>
                <a:cubicBezTo>
                  <a:pt x="539" y="610"/>
                  <a:pt x="539" y="609"/>
                  <a:pt x="539" y="608"/>
                </a:cubicBezTo>
                <a:cubicBezTo>
                  <a:pt x="538" y="607"/>
                  <a:pt x="537" y="607"/>
                  <a:pt x="536" y="606"/>
                </a:cubicBezTo>
                <a:cubicBezTo>
                  <a:pt x="536" y="606"/>
                  <a:pt x="536" y="605"/>
                  <a:pt x="536" y="604"/>
                </a:cubicBezTo>
                <a:cubicBezTo>
                  <a:pt x="534" y="604"/>
                  <a:pt x="532" y="604"/>
                  <a:pt x="531" y="604"/>
                </a:cubicBezTo>
                <a:cubicBezTo>
                  <a:pt x="531" y="606"/>
                  <a:pt x="530" y="606"/>
                  <a:pt x="530" y="607"/>
                </a:cubicBezTo>
                <a:cubicBezTo>
                  <a:pt x="532" y="608"/>
                  <a:pt x="532" y="610"/>
                  <a:pt x="533" y="612"/>
                </a:cubicBezTo>
                <a:cubicBezTo>
                  <a:pt x="533" y="612"/>
                  <a:pt x="532" y="613"/>
                  <a:pt x="532" y="613"/>
                </a:cubicBezTo>
                <a:cubicBezTo>
                  <a:pt x="533" y="614"/>
                  <a:pt x="533" y="615"/>
                  <a:pt x="535" y="615"/>
                </a:cubicBezTo>
                <a:cubicBezTo>
                  <a:pt x="535" y="617"/>
                  <a:pt x="533" y="618"/>
                  <a:pt x="534" y="620"/>
                </a:cubicBezTo>
                <a:cubicBezTo>
                  <a:pt x="531" y="620"/>
                  <a:pt x="527" y="621"/>
                  <a:pt x="524" y="619"/>
                </a:cubicBezTo>
                <a:cubicBezTo>
                  <a:pt x="526" y="618"/>
                  <a:pt x="525" y="616"/>
                  <a:pt x="526" y="615"/>
                </a:cubicBezTo>
                <a:cubicBezTo>
                  <a:pt x="525" y="613"/>
                  <a:pt x="525" y="611"/>
                  <a:pt x="523" y="611"/>
                </a:cubicBezTo>
                <a:cubicBezTo>
                  <a:pt x="522" y="610"/>
                  <a:pt x="523" y="608"/>
                  <a:pt x="522" y="608"/>
                </a:cubicBezTo>
                <a:cubicBezTo>
                  <a:pt x="520" y="607"/>
                  <a:pt x="519" y="606"/>
                  <a:pt x="518" y="604"/>
                </a:cubicBezTo>
                <a:cubicBezTo>
                  <a:pt x="518" y="602"/>
                  <a:pt x="517" y="601"/>
                  <a:pt x="514" y="601"/>
                </a:cubicBezTo>
                <a:cubicBezTo>
                  <a:pt x="513" y="602"/>
                  <a:pt x="514" y="603"/>
                  <a:pt x="513" y="603"/>
                </a:cubicBezTo>
                <a:cubicBezTo>
                  <a:pt x="513" y="604"/>
                  <a:pt x="512" y="604"/>
                  <a:pt x="511" y="604"/>
                </a:cubicBezTo>
                <a:cubicBezTo>
                  <a:pt x="510" y="603"/>
                  <a:pt x="509" y="602"/>
                  <a:pt x="509" y="600"/>
                </a:cubicBezTo>
                <a:cubicBezTo>
                  <a:pt x="507" y="600"/>
                  <a:pt x="506" y="600"/>
                  <a:pt x="505" y="600"/>
                </a:cubicBezTo>
                <a:cubicBezTo>
                  <a:pt x="505" y="601"/>
                  <a:pt x="505" y="603"/>
                  <a:pt x="505" y="604"/>
                </a:cubicBezTo>
                <a:cubicBezTo>
                  <a:pt x="507" y="605"/>
                  <a:pt x="510" y="605"/>
                  <a:pt x="510" y="608"/>
                </a:cubicBezTo>
                <a:cubicBezTo>
                  <a:pt x="512" y="608"/>
                  <a:pt x="515" y="608"/>
                  <a:pt x="518" y="606"/>
                </a:cubicBezTo>
                <a:cubicBezTo>
                  <a:pt x="517" y="610"/>
                  <a:pt x="519" y="612"/>
                  <a:pt x="518" y="615"/>
                </a:cubicBezTo>
                <a:cubicBezTo>
                  <a:pt x="519" y="616"/>
                  <a:pt x="519" y="616"/>
                  <a:pt x="520" y="616"/>
                </a:cubicBezTo>
                <a:cubicBezTo>
                  <a:pt x="520" y="619"/>
                  <a:pt x="523" y="620"/>
                  <a:pt x="524" y="622"/>
                </a:cubicBezTo>
                <a:cubicBezTo>
                  <a:pt x="524" y="622"/>
                  <a:pt x="524" y="623"/>
                  <a:pt x="524" y="624"/>
                </a:cubicBezTo>
                <a:cubicBezTo>
                  <a:pt x="525" y="625"/>
                  <a:pt x="527" y="624"/>
                  <a:pt x="527" y="626"/>
                </a:cubicBezTo>
                <a:cubicBezTo>
                  <a:pt x="527" y="628"/>
                  <a:pt x="528" y="630"/>
                  <a:pt x="528" y="632"/>
                </a:cubicBezTo>
                <a:cubicBezTo>
                  <a:pt x="529" y="632"/>
                  <a:pt x="530" y="632"/>
                  <a:pt x="530" y="632"/>
                </a:cubicBezTo>
                <a:cubicBezTo>
                  <a:pt x="529" y="633"/>
                  <a:pt x="529" y="633"/>
                  <a:pt x="528" y="633"/>
                </a:cubicBezTo>
                <a:cubicBezTo>
                  <a:pt x="529" y="635"/>
                  <a:pt x="529" y="635"/>
                  <a:pt x="530" y="636"/>
                </a:cubicBezTo>
                <a:cubicBezTo>
                  <a:pt x="530" y="637"/>
                  <a:pt x="530" y="639"/>
                  <a:pt x="530" y="640"/>
                </a:cubicBezTo>
                <a:cubicBezTo>
                  <a:pt x="531" y="641"/>
                  <a:pt x="532" y="642"/>
                  <a:pt x="533" y="641"/>
                </a:cubicBezTo>
                <a:cubicBezTo>
                  <a:pt x="534" y="643"/>
                  <a:pt x="534" y="645"/>
                  <a:pt x="535" y="645"/>
                </a:cubicBezTo>
                <a:cubicBezTo>
                  <a:pt x="537" y="645"/>
                  <a:pt x="537" y="648"/>
                  <a:pt x="538" y="648"/>
                </a:cubicBezTo>
                <a:cubicBezTo>
                  <a:pt x="539" y="649"/>
                  <a:pt x="539" y="651"/>
                  <a:pt x="541" y="651"/>
                </a:cubicBezTo>
                <a:cubicBezTo>
                  <a:pt x="542" y="651"/>
                  <a:pt x="541" y="650"/>
                  <a:pt x="542" y="649"/>
                </a:cubicBezTo>
                <a:cubicBezTo>
                  <a:pt x="543" y="648"/>
                  <a:pt x="544" y="646"/>
                  <a:pt x="545" y="645"/>
                </a:cubicBezTo>
                <a:cubicBezTo>
                  <a:pt x="545" y="643"/>
                  <a:pt x="545" y="642"/>
                  <a:pt x="545" y="640"/>
                </a:cubicBezTo>
                <a:cubicBezTo>
                  <a:pt x="545" y="640"/>
                  <a:pt x="544" y="639"/>
                  <a:pt x="544" y="639"/>
                </a:cubicBezTo>
                <a:cubicBezTo>
                  <a:pt x="543" y="639"/>
                  <a:pt x="543" y="639"/>
                  <a:pt x="542" y="640"/>
                </a:cubicBezTo>
                <a:cubicBezTo>
                  <a:pt x="542" y="639"/>
                  <a:pt x="542" y="639"/>
                  <a:pt x="541" y="638"/>
                </a:cubicBezTo>
                <a:cubicBezTo>
                  <a:pt x="541" y="638"/>
                  <a:pt x="540" y="638"/>
                  <a:pt x="539" y="638"/>
                </a:cubicBezTo>
                <a:cubicBezTo>
                  <a:pt x="539" y="635"/>
                  <a:pt x="539" y="633"/>
                  <a:pt x="539" y="631"/>
                </a:cubicBezTo>
                <a:cubicBezTo>
                  <a:pt x="541" y="631"/>
                  <a:pt x="542" y="631"/>
                  <a:pt x="544" y="631"/>
                </a:cubicBezTo>
                <a:cubicBezTo>
                  <a:pt x="546" y="632"/>
                  <a:pt x="545" y="634"/>
                  <a:pt x="547" y="635"/>
                </a:cubicBezTo>
                <a:cubicBezTo>
                  <a:pt x="548" y="633"/>
                  <a:pt x="550" y="632"/>
                  <a:pt x="551" y="631"/>
                </a:cubicBezTo>
                <a:cubicBezTo>
                  <a:pt x="554" y="631"/>
                  <a:pt x="556" y="631"/>
                  <a:pt x="558" y="632"/>
                </a:cubicBezTo>
                <a:cubicBezTo>
                  <a:pt x="558" y="633"/>
                  <a:pt x="558" y="634"/>
                  <a:pt x="558" y="635"/>
                </a:cubicBezTo>
                <a:cubicBezTo>
                  <a:pt x="559" y="636"/>
                  <a:pt x="560" y="637"/>
                  <a:pt x="560" y="639"/>
                </a:cubicBezTo>
                <a:cubicBezTo>
                  <a:pt x="561" y="640"/>
                  <a:pt x="561" y="642"/>
                  <a:pt x="563" y="643"/>
                </a:cubicBezTo>
                <a:cubicBezTo>
                  <a:pt x="565" y="643"/>
                  <a:pt x="562" y="646"/>
                  <a:pt x="565" y="646"/>
                </a:cubicBezTo>
                <a:cubicBezTo>
                  <a:pt x="564" y="647"/>
                  <a:pt x="564" y="647"/>
                  <a:pt x="563" y="648"/>
                </a:cubicBezTo>
                <a:cubicBezTo>
                  <a:pt x="566" y="650"/>
                  <a:pt x="563" y="653"/>
                  <a:pt x="565" y="654"/>
                </a:cubicBezTo>
                <a:cubicBezTo>
                  <a:pt x="565" y="656"/>
                  <a:pt x="563" y="655"/>
                  <a:pt x="562" y="655"/>
                </a:cubicBezTo>
                <a:cubicBezTo>
                  <a:pt x="560" y="653"/>
                  <a:pt x="560" y="653"/>
                  <a:pt x="558" y="653"/>
                </a:cubicBezTo>
                <a:cubicBezTo>
                  <a:pt x="558" y="652"/>
                  <a:pt x="558" y="651"/>
                  <a:pt x="558" y="651"/>
                </a:cubicBezTo>
                <a:cubicBezTo>
                  <a:pt x="557" y="650"/>
                  <a:pt x="556" y="650"/>
                  <a:pt x="556" y="650"/>
                </a:cubicBezTo>
                <a:cubicBezTo>
                  <a:pt x="555" y="650"/>
                  <a:pt x="555" y="649"/>
                  <a:pt x="555" y="649"/>
                </a:cubicBezTo>
                <a:cubicBezTo>
                  <a:pt x="553" y="648"/>
                  <a:pt x="551" y="647"/>
                  <a:pt x="549" y="647"/>
                </a:cubicBezTo>
                <a:cubicBezTo>
                  <a:pt x="549" y="646"/>
                  <a:pt x="549" y="646"/>
                  <a:pt x="549" y="646"/>
                </a:cubicBezTo>
                <a:cubicBezTo>
                  <a:pt x="548" y="647"/>
                  <a:pt x="547" y="648"/>
                  <a:pt x="545" y="650"/>
                </a:cubicBezTo>
                <a:cubicBezTo>
                  <a:pt x="545" y="650"/>
                  <a:pt x="545" y="651"/>
                  <a:pt x="546" y="651"/>
                </a:cubicBezTo>
                <a:cubicBezTo>
                  <a:pt x="544" y="655"/>
                  <a:pt x="541" y="656"/>
                  <a:pt x="539" y="659"/>
                </a:cubicBezTo>
                <a:cubicBezTo>
                  <a:pt x="539" y="661"/>
                  <a:pt x="538" y="662"/>
                  <a:pt x="540" y="663"/>
                </a:cubicBezTo>
                <a:cubicBezTo>
                  <a:pt x="543" y="664"/>
                  <a:pt x="547" y="666"/>
                  <a:pt x="551" y="666"/>
                </a:cubicBezTo>
                <a:cubicBezTo>
                  <a:pt x="551" y="668"/>
                  <a:pt x="551" y="669"/>
                  <a:pt x="551" y="671"/>
                </a:cubicBezTo>
                <a:cubicBezTo>
                  <a:pt x="551" y="671"/>
                  <a:pt x="550" y="672"/>
                  <a:pt x="550" y="672"/>
                </a:cubicBezTo>
                <a:cubicBezTo>
                  <a:pt x="549" y="672"/>
                  <a:pt x="549" y="671"/>
                  <a:pt x="548" y="671"/>
                </a:cubicBezTo>
                <a:cubicBezTo>
                  <a:pt x="547" y="672"/>
                  <a:pt x="547" y="674"/>
                  <a:pt x="546" y="674"/>
                </a:cubicBezTo>
                <a:cubicBezTo>
                  <a:pt x="544" y="674"/>
                  <a:pt x="543" y="676"/>
                  <a:pt x="543" y="677"/>
                </a:cubicBezTo>
                <a:cubicBezTo>
                  <a:pt x="542" y="677"/>
                  <a:pt x="541" y="677"/>
                  <a:pt x="540" y="677"/>
                </a:cubicBezTo>
                <a:close/>
                <a:moveTo>
                  <a:pt x="271" y="381"/>
                </a:moveTo>
                <a:cubicBezTo>
                  <a:pt x="271" y="382"/>
                  <a:pt x="271" y="383"/>
                  <a:pt x="271" y="384"/>
                </a:cubicBezTo>
                <a:cubicBezTo>
                  <a:pt x="272" y="384"/>
                  <a:pt x="273" y="384"/>
                  <a:pt x="275" y="384"/>
                </a:cubicBezTo>
                <a:cubicBezTo>
                  <a:pt x="275" y="383"/>
                  <a:pt x="275" y="382"/>
                  <a:pt x="275" y="381"/>
                </a:cubicBezTo>
                <a:cubicBezTo>
                  <a:pt x="273" y="381"/>
                  <a:pt x="272" y="381"/>
                  <a:pt x="271" y="380"/>
                </a:cubicBezTo>
                <a:cubicBezTo>
                  <a:pt x="271" y="379"/>
                  <a:pt x="271" y="378"/>
                  <a:pt x="271" y="376"/>
                </a:cubicBezTo>
                <a:cubicBezTo>
                  <a:pt x="270" y="375"/>
                  <a:pt x="269" y="374"/>
                  <a:pt x="268" y="373"/>
                </a:cubicBezTo>
                <a:cubicBezTo>
                  <a:pt x="267" y="373"/>
                  <a:pt x="267" y="373"/>
                  <a:pt x="266" y="373"/>
                </a:cubicBezTo>
                <a:cubicBezTo>
                  <a:pt x="266" y="374"/>
                  <a:pt x="266" y="375"/>
                  <a:pt x="266" y="376"/>
                </a:cubicBezTo>
                <a:cubicBezTo>
                  <a:pt x="268" y="377"/>
                  <a:pt x="268" y="380"/>
                  <a:pt x="271" y="381"/>
                </a:cubicBezTo>
                <a:close/>
                <a:moveTo>
                  <a:pt x="463" y="682"/>
                </a:moveTo>
                <a:cubicBezTo>
                  <a:pt x="462" y="682"/>
                  <a:pt x="462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ubicBezTo>
                  <a:pt x="462" y="687"/>
                  <a:pt x="463" y="688"/>
                  <a:pt x="463" y="688"/>
                </a:cubicBezTo>
                <a:cubicBezTo>
                  <a:pt x="465" y="688"/>
                  <a:pt x="467" y="688"/>
                  <a:pt x="468" y="688"/>
                </a:cubicBezTo>
                <a:cubicBezTo>
                  <a:pt x="469" y="687"/>
                  <a:pt x="467" y="686"/>
                  <a:pt x="467" y="685"/>
                </a:cubicBezTo>
                <a:cubicBezTo>
                  <a:pt x="466" y="685"/>
                  <a:pt x="465" y="685"/>
                  <a:pt x="464" y="685"/>
                </a:cubicBezTo>
                <a:cubicBezTo>
                  <a:pt x="465" y="683"/>
                  <a:pt x="463" y="683"/>
                  <a:pt x="463" y="682"/>
                </a:cubicBezTo>
                <a:cubicBezTo>
                  <a:pt x="464" y="682"/>
                  <a:pt x="465" y="682"/>
                  <a:pt x="465" y="682"/>
                </a:cubicBezTo>
                <a:cubicBezTo>
                  <a:pt x="466" y="681"/>
                  <a:pt x="466" y="680"/>
                  <a:pt x="465" y="680"/>
                </a:cubicBezTo>
                <a:cubicBezTo>
                  <a:pt x="464" y="680"/>
                  <a:pt x="463" y="680"/>
                  <a:pt x="463" y="680"/>
                </a:cubicBezTo>
                <a:cubicBezTo>
                  <a:pt x="463" y="681"/>
                  <a:pt x="463" y="681"/>
                  <a:pt x="463" y="682"/>
                </a:cubicBezTo>
                <a:close/>
                <a:moveTo>
                  <a:pt x="533" y="325"/>
                </a:moveTo>
                <a:cubicBezTo>
                  <a:pt x="535" y="325"/>
                  <a:pt x="536" y="325"/>
                  <a:pt x="538" y="325"/>
                </a:cubicBezTo>
                <a:cubicBezTo>
                  <a:pt x="539" y="323"/>
                  <a:pt x="541" y="323"/>
                  <a:pt x="540" y="320"/>
                </a:cubicBezTo>
                <a:cubicBezTo>
                  <a:pt x="540" y="320"/>
                  <a:pt x="539" y="320"/>
                  <a:pt x="539" y="320"/>
                </a:cubicBezTo>
                <a:cubicBezTo>
                  <a:pt x="539" y="319"/>
                  <a:pt x="539" y="318"/>
                  <a:pt x="538" y="318"/>
                </a:cubicBezTo>
                <a:cubicBezTo>
                  <a:pt x="536" y="317"/>
                  <a:pt x="535" y="320"/>
                  <a:pt x="534" y="320"/>
                </a:cubicBezTo>
                <a:cubicBezTo>
                  <a:pt x="532" y="320"/>
                  <a:pt x="533" y="318"/>
                  <a:pt x="533" y="318"/>
                </a:cubicBezTo>
                <a:cubicBezTo>
                  <a:pt x="528" y="321"/>
                  <a:pt x="534" y="322"/>
                  <a:pt x="533" y="325"/>
                </a:cubicBezTo>
                <a:cubicBezTo>
                  <a:pt x="532" y="325"/>
                  <a:pt x="531" y="324"/>
                  <a:pt x="530" y="325"/>
                </a:cubicBezTo>
                <a:cubicBezTo>
                  <a:pt x="530" y="326"/>
                  <a:pt x="530" y="326"/>
                  <a:pt x="529" y="327"/>
                </a:cubicBezTo>
                <a:cubicBezTo>
                  <a:pt x="529" y="327"/>
                  <a:pt x="528" y="327"/>
                  <a:pt x="527" y="327"/>
                </a:cubicBezTo>
                <a:cubicBezTo>
                  <a:pt x="526" y="327"/>
                  <a:pt x="525" y="328"/>
                  <a:pt x="525" y="329"/>
                </a:cubicBezTo>
                <a:cubicBezTo>
                  <a:pt x="525" y="330"/>
                  <a:pt x="527" y="330"/>
                  <a:pt x="527" y="331"/>
                </a:cubicBezTo>
                <a:cubicBezTo>
                  <a:pt x="527" y="332"/>
                  <a:pt x="527" y="334"/>
                  <a:pt x="527" y="335"/>
                </a:cubicBezTo>
                <a:cubicBezTo>
                  <a:pt x="528" y="335"/>
                  <a:pt x="528" y="335"/>
                  <a:pt x="529" y="335"/>
                </a:cubicBezTo>
                <a:cubicBezTo>
                  <a:pt x="529" y="334"/>
                  <a:pt x="529" y="333"/>
                  <a:pt x="529" y="331"/>
                </a:cubicBezTo>
                <a:cubicBezTo>
                  <a:pt x="532" y="332"/>
                  <a:pt x="531" y="328"/>
                  <a:pt x="534" y="328"/>
                </a:cubicBezTo>
                <a:cubicBezTo>
                  <a:pt x="534" y="327"/>
                  <a:pt x="533" y="326"/>
                  <a:pt x="533" y="325"/>
                </a:cubicBezTo>
                <a:close/>
                <a:moveTo>
                  <a:pt x="597" y="517"/>
                </a:moveTo>
                <a:cubicBezTo>
                  <a:pt x="598" y="516"/>
                  <a:pt x="599" y="514"/>
                  <a:pt x="598" y="513"/>
                </a:cubicBezTo>
                <a:cubicBezTo>
                  <a:pt x="596" y="513"/>
                  <a:pt x="595" y="513"/>
                  <a:pt x="593" y="513"/>
                </a:cubicBezTo>
                <a:cubicBezTo>
                  <a:pt x="593" y="516"/>
                  <a:pt x="596" y="515"/>
                  <a:pt x="597" y="517"/>
                </a:cubicBezTo>
                <a:cubicBezTo>
                  <a:pt x="597" y="518"/>
                  <a:pt x="594" y="519"/>
                  <a:pt x="595" y="521"/>
                </a:cubicBezTo>
                <a:cubicBezTo>
                  <a:pt x="596" y="522"/>
                  <a:pt x="597" y="521"/>
                  <a:pt x="597" y="522"/>
                </a:cubicBezTo>
                <a:cubicBezTo>
                  <a:pt x="597" y="524"/>
                  <a:pt x="600" y="525"/>
                  <a:pt x="601" y="528"/>
                </a:cubicBezTo>
                <a:cubicBezTo>
                  <a:pt x="602" y="526"/>
                  <a:pt x="604" y="525"/>
                  <a:pt x="605" y="522"/>
                </a:cubicBezTo>
                <a:cubicBezTo>
                  <a:pt x="604" y="521"/>
                  <a:pt x="602" y="520"/>
                  <a:pt x="601" y="519"/>
                </a:cubicBezTo>
                <a:cubicBezTo>
                  <a:pt x="601" y="518"/>
                  <a:pt x="601" y="517"/>
                  <a:pt x="601" y="517"/>
                </a:cubicBezTo>
                <a:cubicBezTo>
                  <a:pt x="600" y="517"/>
                  <a:pt x="599" y="517"/>
                  <a:pt x="597" y="517"/>
                </a:cubicBezTo>
                <a:close/>
                <a:moveTo>
                  <a:pt x="500" y="325"/>
                </a:moveTo>
                <a:cubicBezTo>
                  <a:pt x="501" y="325"/>
                  <a:pt x="502" y="324"/>
                  <a:pt x="502" y="325"/>
                </a:cubicBezTo>
                <a:cubicBezTo>
                  <a:pt x="500" y="326"/>
                  <a:pt x="501" y="329"/>
                  <a:pt x="499" y="331"/>
                </a:cubicBezTo>
                <a:cubicBezTo>
                  <a:pt x="500" y="332"/>
                  <a:pt x="500" y="334"/>
                  <a:pt x="503" y="334"/>
                </a:cubicBezTo>
                <a:cubicBezTo>
                  <a:pt x="503" y="333"/>
                  <a:pt x="505" y="334"/>
                  <a:pt x="507" y="333"/>
                </a:cubicBezTo>
                <a:cubicBezTo>
                  <a:pt x="507" y="332"/>
                  <a:pt x="509" y="332"/>
                  <a:pt x="509" y="331"/>
                </a:cubicBezTo>
                <a:cubicBezTo>
                  <a:pt x="508" y="329"/>
                  <a:pt x="508" y="328"/>
                  <a:pt x="506" y="327"/>
                </a:cubicBezTo>
                <a:cubicBezTo>
                  <a:pt x="506" y="327"/>
                  <a:pt x="507" y="327"/>
                  <a:pt x="507" y="326"/>
                </a:cubicBezTo>
                <a:cubicBezTo>
                  <a:pt x="506" y="325"/>
                  <a:pt x="505" y="325"/>
                  <a:pt x="504" y="324"/>
                </a:cubicBezTo>
                <a:cubicBezTo>
                  <a:pt x="505" y="323"/>
                  <a:pt x="504" y="322"/>
                  <a:pt x="503" y="321"/>
                </a:cubicBezTo>
                <a:cubicBezTo>
                  <a:pt x="502" y="321"/>
                  <a:pt x="501" y="323"/>
                  <a:pt x="500" y="323"/>
                </a:cubicBezTo>
                <a:cubicBezTo>
                  <a:pt x="500" y="322"/>
                  <a:pt x="501" y="320"/>
                  <a:pt x="500" y="319"/>
                </a:cubicBezTo>
                <a:cubicBezTo>
                  <a:pt x="498" y="318"/>
                  <a:pt x="496" y="317"/>
                  <a:pt x="494" y="319"/>
                </a:cubicBezTo>
                <a:cubicBezTo>
                  <a:pt x="495" y="322"/>
                  <a:pt x="494" y="325"/>
                  <a:pt x="495" y="328"/>
                </a:cubicBezTo>
                <a:cubicBezTo>
                  <a:pt x="497" y="327"/>
                  <a:pt x="499" y="327"/>
                  <a:pt x="500" y="325"/>
                </a:cubicBezTo>
                <a:close/>
                <a:moveTo>
                  <a:pt x="255" y="605"/>
                </a:moveTo>
                <a:cubicBezTo>
                  <a:pt x="253" y="605"/>
                  <a:pt x="251" y="605"/>
                  <a:pt x="250" y="605"/>
                </a:cubicBezTo>
                <a:cubicBezTo>
                  <a:pt x="250" y="606"/>
                  <a:pt x="250" y="607"/>
                  <a:pt x="249" y="607"/>
                </a:cubicBezTo>
                <a:cubicBezTo>
                  <a:pt x="248" y="607"/>
                  <a:pt x="248" y="607"/>
                  <a:pt x="247" y="607"/>
                </a:cubicBezTo>
                <a:cubicBezTo>
                  <a:pt x="247" y="609"/>
                  <a:pt x="246" y="610"/>
                  <a:pt x="246" y="611"/>
                </a:cubicBezTo>
                <a:cubicBezTo>
                  <a:pt x="248" y="612"/>
                  <a:pt x="246" y="615"/>
                  <a:pt x="248" y="615"/>
                </a:cubicBezTo>
                <a:cubicBezTo>
                  <a:pt x="249" y="615"/>
                  <a:pt x="249" y="617"/>
                  <a:pt x="251" y="618"/>
                </a:cubicBezTo>
                <a:cubicBezTo>
                  <a:pt x="252" y="614"/>
                  <a:pt x="257" y="615"/>
                  <a:pt x="258" y="612"/>
                </a:cubicBezTo>
                <a:cubicBezTo>
                  <a:pt x="258" y="610"/>
                  <a:pt x="257" y="611"/>
                  <a:pt x="257" y="611"/>
                </a:cubicBezTo>
                <a:cubicBezTo>
                  <a:pt x="254" y="609"/>
                  <a:pt x="254" y="607"/>
                  <a:pt x="254" y="605"/>
                </a:cubicBezTo>
                <a:cubicBezTo>
                  <a:pt x="255" y="605"/>
                  <a:pt x="256" y="605"/>
                  <a:pt x="256" y="605"/>
                </a:cubicBezTo>
                <a:cubicBezTo>
                  <a:pt x="258" y="605"/>
                  <a:pt x="258" y="602"/>
                  <a:pt x="260" y="602"/>
                </a:cubicBezTo>
                <a:cubicBezTo>
                  <a:pt x="260" y="601"/>
                  <a:pt x="260" y="601"/>
                  <a:pt x="260" y="600"/>
                </a:cubicBezTo>
                <a:cubicBezTo>
                  <a:pt x="259" y="599"/>
                  <a:pt x="259" y="598"/>
                  <a:pt x="257" y="597"/>
                </a:cubicBezTo>
                <a:cubicBezTo>
                  <a:pt x="256" y="598"/>
                  <a:pt x="255" y="599"/>
                  <a:pt x="254" y="600"/>
                </a:cubicBezTo>
                <a:cubicBezTo>
                  <a:pt x="254" y="602"/>
                  <a:pt x="254" y="603"/>
                  <a:pt x="255" y="605"/>
                </a:cubicBezTo>
                <a:close/>
                <a:moveTo>
                  <a:pt x="397" y="278"/>
                </a:moveTo>
                <a:cubicBezTo>
                  <a:pt x="398" y="278"/>
                  <a:pt x="400" y="278"/>
                  <a:pt x="401" y="278"/>
                </a:cubicBezTo>
                <a:cubicBezTo>
                  <a:pt x="402" y="276"/>
                  <a:pt x="403" y="275"/>
                  <a:pt x="404" y="274"/>
                </a:cubicBezTo>
                <a:cubicBezTo>
                  <a:pt x="404" y="273"/>
                  <a:pt x="404" y="273"/>
                  <a:pt x="403" y="273"/>
                </a:cubicBezTo>
                <a:cubicBezTo>
                  <a:pt x="402" y="273"/>
                  <a:pt x="403" y="271"/>
                  <a:pt x="402" y="271"/>
                </a:cubicBezTo>
                <a:cubicBezTo>
                  <a:pt x="401" y="271"/>
                  <a:pt x="400" y="271"/>
                  <a:pt x="400" y="271"/>
                </a:cubicBezTo>
                <a:cubicBezTo>
                  <a:pt x="400" y="270"/>
                  <a:pt x="398" y="269"/>
                  <a:pt x="399" y="267"/>
                </a:cubicBezTo>
                <a:cubicBezTo>
                  <a:pt x="401" y="266"/>
                  <a:pt x="403" y="269"/>
                  <a:pt x="406" y="268"/>
                </a:cubicBezTo>
                <a:cubicBezTo>
                  <a:pt x="408" y="267"/>
                  <a:pt x="407" y="265"/>
                  <a:pt x="408" y="263"/>
                </a:cubicBezTo>
                <a:cubicBezTo>
                  <a:pt x="408" y="262"/>
                  <a:pt x="407" y="262"/>
                  <a:pt x="407" y="260"/>
                </a:cubicBezTo>
                <a:cubicBezTo>
                  <a:pt x="407" y="259"/>
                  <a:pt x="407" y="258"/>
                  <a:pt x="407" y="257"/>
                </a:cubicBezTo>
                <a:cubicBezTo>
                  <a:pt x="405" y="256"/>
                  <a:pt x="406" y="254"/>
                  <a:pt x="405" y="253"/>
                </a:cubicBezTo>
                <a:cubicBezTo>
                  <a:pt x="404" y="253"/>
                  <a:pt x="403" y="253"/>
                  <a:pt x="402" y="254"/>
                </a:cubicBezTo>
                <a:cubicBezTo>
                  <a:pt x="401" y="253"/>
                  <a:pt x="401" y="253"/>
                  <a:pt x="400" y="253"/>
                </a:cubicBezTo>
                <a:cubicBezTo>
                  <a:pt x="398" y="254"/>
                  <a:pt x="398" y="257"/>
                  <a:pt x="396" y="260"/>
                </a:cubicBezTo>
                <a:cubicBezTo>
                  <a:pt x="394" y="260"/>
                  <a:pt x="392" y="260"/>
                  <a:pt x="390" y="260"/>
                </a:cubicBezTo>
                <a:cubicBezTo>
                  <a:pt x="390" y="261"/>
                  <a:pt x="390" y="262"/>
                  <a:pt x="391" y="263"/>
                </a:cubicBezTo>
                <a:cubicBezTo>
                  <a:pt x="390" y="265"/>
                  <a:pt x="388" y="264"/>
                  <a:pt x="387" y="264"/>
                </a:cubicBezTo>
                <a:cubicBezTo>
                  <a:pt x="386" y="265"/>
                  <a:pt x="385" y="266"/>
                  <a:pt x="384" y="266"/>
                </a:cubicBezTo>
                <a:cubicBezTo>
                  <a:pt x="383" y="271"/>
                  <a:pt x="385" y="274"/>
                  <a:pt x="385" y="278"/>
                </a:cubicBezTo>
                <a:cubicBezTo>
                  <a:pt x="386" y="278"/>
                  <a:pt x="387" y="278"/>
                  <a:pt x="388" y="277"/>
                </a:cubicBezTo>
                <a:cubicBezTo>
                  <a:pt x="389" y="277"/>
                  <a:pt x="389" y="276"/>
                  <a:pt x="389" y="275"/>
                </a:cubicBezTo>
                <a:cubicBezTo>
                  <a:pt x="390" y="275"/>
                  <a:pt x="391" y="275"/>
                  <a:pt x="391" y="274"/>
                </a:cubicBezTo>
                <a:cubicBezTo>
                  <a:pt x="392" y="273"/>
                  <a:pt x="391" y="272"/>
                  <a:pt x="393" y="272"/>
                </a:cubicBezTo>
                <a:cubicBezTo>
                  <a:pt x="394" y="272"/>
                  <a:pt x="393" y="274"/>
                  <a:pt x="394" y="274"/>
                </a:cubicBezTo>
                <a:cubicBezTo>
                  <a:pt x="395" y="275"/>
                  <a:pt x="396" y="277"/>
                  <a:pt x="397" y="278"/>
                </a:cubicBezTo>
                <a:close/>
                <a:moveTo>
                  <a:pt x="460" y="668"/>
                </a:moveTo>
                <a:cubicBezTo>
                  <a:pt x="459" y="669"/>
                  <a:pt x="457" y="670"/>
                  <a:pt x="458" y="672"/>
                </a:cubicBezTo>
                <a:cubicBezTo>
                  <a:pt x="458" y="673"/>
                  <a:pt x="457" y="674"/>
                  <a:pt x="457" y="675"/>
                </a:cubicBezTo>
                <a:cubicBezTo>
                  <a:pt x="458" y="677"/>
                  <a:pt x="459" y="677"/>
                  <a:pt x="460" y="677"/>
                </a:cubicBezTo>
                <a:cubicBezTo>
                  <a:pt x="461" y="676"/>
                  <a:pt x="462" y="675"/>
                  <a:pt x="463" y="674"/>
                </a:cubicBezTo>
                <a:cubicBezTo>
                  <a:pt x="465" y="674"/>
                  <a:pt x="466" y="674"/>
                  <a:pt x="466" y="674"/>
                </a:cubicBezTo>
                <a:cubicBezTo>
                  <a:pt x="467" y="676"/>
                  <a:pt x="467" y="677"/>
                  <a:pt x="468" y="678"/>
                </a:cubicBezTo>
                <a:cubicBezTo>
                  <a:pt x="469" y="677"/>
                  <a:pt x="470" y="680"/>
                  <a:pt x="471" y="679"/>
                </a:cubicBezTo>
                <a:cubicBezTo>
                  <a:pt x="472" y="678"/>
                  <a:pt x="471" y="677"/>
                  <a:pt x="471" y="676"/>
                </a:cubicBezTo>
                <a:cubicBezTo>
                  <a:pt x="470" y="674"/>
                  <a:pt x="468" y="673"/>
                  <a:pt x="468" y="671"/>
                </a:cubicBezTo>
                <a:cubicBezTo>
                  <a:pt x="467" y="670"/>
                  <a:pt x="467" y="669"/>
                  <a:pt x="466" y="669"/>
                </a:cubicBezTo>
                <a:cubicBezTo>
                  <a:pt x="464" y="668"/>
                  <a:pt x="464" y="666"/>
                  <a:pt x="463" y="665"/>
                </a:cubicBezTo>
                <a:cubicBezTo>
                  <a:pt x="466" y="661"/>
                  <a:pt x="461" y="658"/>
                  <a:pt x="462" y="655"/>
                </a:cubicBezTo>
                <a:cubicBezTo>
                  <a:pt x="460" y="656"/>
                  <a:pt x="459" y="654"/>
                  <a:pt x="458" y="654"/>
                </a:cubicBezTo>
                <a:cubicBezTo>
                  <a:pt x="456" y="654"/>
                  <a:pt x="456" y="655"/>
                  <a:pt x="454" y="655"/>
                </a:cubicBezTo>
                <a:cubicBezTo>
                  <a:pt x="454" y="656"/>
                  <a:pt x="454" y="657"/>
                  <a:pt x="454" y="657"/>
                </a:cubicBezTo>
                <a:cubicBezTo>
                  <a:pt x="456" y="658"/>
                  <a:pt x="457" y="659"/>
                  <a:pt x="458" y="661"/>
                </a:cubicBezTo>
                <a:cubicBezTo>
                  <a:pt x="458" y="662"/>
                  <a:pt x="458" y="663"/>
                  <a:pt x="458" y="664"/>
                </a:cubicBezTo>
                <a:cubicBezTo>
                  <a:pt x="459" y="665"/>
                  <a:pt x="459" y="665"/>
                  <a:pt x="460" y="665"/>
                </a:cubicBezTo>
                <a:cubicBezTo>
                  <a:pt x="460" y="666"/>
                  <a:pt x="460" y="667"/>
                  <a:pt x="460" y="668"/>
                </a:cubicBezTo>
                <a:close/>
                <a:moveTo>
                  <a:pt x="358" y="611"/>
                </a:moveTo>
                <a:cubicBezTo>
                  <a:pt x="358" y="613"/>
                  <a:pt x="358" y="615"/>
                  <a:pt x="358" y="616"/>
                </a:cubicBezTo>
                <a:cubicBezTo>
                  <a:pt x="357" y="620"/>
                  <a:pt x="356" y="623"/>
                  <a:pt x="356" y="626"/>
                </a:cubicBezTo>
                <a:cubicBezTo>
                  <a:pt x="356" y="626"/>
                  <a:pt x="356" y="627"/>
                  <a:pt x="356" y="627"/>
                </a:cubicBezTo>
                <a:cubicBezTo>
                  <a:pt x="356" y="627"/>
                  <a:pt x="355" y="627"/>
                  <a:pt x="354" y="627"/>
                </a:cubicBezTo>
                <a:cubicBezTo>
                  <a:pt x="354" y="629"/>
                  <a:pt x="354" y="631"/>
                  <a:pt x="354" y="633"/>
                </a:cubicBezTo>
                <a:cubicBezTo>
                  <a:pt x="355" y="634"/>
                  <a:pt x="355" y="635"/>
                  <a:pt x="356" y="635"/>
                </a:cubicBezTo>
                <a:cubicBezTo>
                  <a:pt x="358" y="633"/>
                  <a:pt x="357" y="630"/>
                  <a:pt x="360" y="628"/>
                </a:cubicBezTo>
                <a:cubicBezTo>
                  <a:pt x="360" y="628"/>
                  <a:pt x="360" y="627"/>
                  <a:pt x="360" y="627"/>
                </a:cubicBezTo>
                <a:cubicBezTo>
                  <a:pt x="361" y="624"/>
                  <a:pt x="361" y="621"/>
                  <a:pt x="362" y="617"/>
                </a:cubicBezTo>
                <a:cubicBezTo>
                  <a:pt x="362" y="616"/>
                  <a:pt x="362" y="615"/>
                  <a:pt x="362" y="614"/>
                </a:cubicBezTo>
                <a:cubicBezTo>
                  <a:pt x="363" y="613"/>
                  <a:pt x="363" y="613"/>
                  <a:pt x="364" y="613"/>
                </a:cubicBezTo>
                <a:cubicBezTo>
                  <a:pt x="364" y="609"/>
                  <a:pt x="364" y="607"/>
                  <a:pt x="364" y="604"/>
                </a:cubicBezTo>
                <a:cubicBezTo>
                  <a:pt x="362" y="604"/>
                  <a:pt x="361" y="604"/>
                  <a:pt x="360" y="606"/>
                </a:cubicBezTo>
                <a:cubicBezTo>
                  <a:pt x="360" y="607"/>
                  <a:pt x="360" y="608"/>
                  <a:pt x="360" y="609"/>
                </a:cubicBezTo>
                <a:cubicBezTo>
                  <a:pt x="359" y="610"/>
                  <a:pt x="359" y="611"/>
                  <a:pt x="358" y="611"/>
                </a:cubicBezTo>
                <a:close/>
                <a:moveTo>
                  <a:pt x="598" y="590"/>
                </a:moveTo>
                <a:cubicBezTo>
                  <a:pt x="599" y="589"/>
                  <a:pt x="600" y="588"/>
                  <a:pt x="601" y="589"/>
                </a:cubicBezTo>
                <a:cubicBezTo>
                  <a:pt x="602" y="589"/>
                  <a:pt x="603" y="590"/>
                  <a:pt x="603" y="591"/>
                </a:cubicBezTo>
                <a:cubicBezTo>
                  <a:pt x="605" y="591"/>
                  <a:pt x="606" y="591"/>
                  <a:pt x="607" y="591"/>
                </a:cubicBezTo>
                <a:cubicBezTo>
                  <a:pt x="608" y="592"/>
                  <a:pt x="610" y="592"/>
                  <a:pt x="611" y="592"/>
                </a:cubicBezTo>
                <a:cubicBezTo>
                  <a:pt x="611" y="590"/>
                  <a:pt x="611" y="589"/>
                  <a:pt x="611" y="588"/>
                </a:cubicBezTo>
                <a:cubicBezTo>
                  <a:pt x="609" y="588"/>
                  <a:pt x="608" y="586"/>
                  <a:pt x="606" y="587"/>
                </a:cubicBezTo>
                <a:cubicBezTo>
                  <a:pt x="605" y="584"/>
                  <a:pt x="604" y="584"/>
                  <a:pt x="602" y="584"/>
                </a:cubicBezTo>
                <a:cubicBezTo>
                  <a:pt x="600" y="584"/>
                  <a:pt x="601" y="586"/>
                  <a:pt x="600" y="587"/>
                </a:cubicBezTo>
                <a:cubicBezTo>
                  <a:pt x="598" y="587"/>
                  <a:pt x="599" y="585"/>
                  <a:pt x="598" y="585"/>
                </a:cubicBezTo>
                <a:cubicBezTo>
                  <a:pt x="597" y="585"/>
                  <a:pt x="595" y="585"/>
                  <a:pt x="594" y="585"/>
                </a:cubicBezTo>
                <a:cubicBezTo>
                  <a:pt x="594" y="586"/>
                  <a:pt x="594" y="587"/>
                  <a:pt x="594" y="588"/>
                </a:cubicBezTo>
                <a:cubicBezTo>
                  <a:pt x="593" y="588"/>
                  <a:pt x="592" y="588"/>
                  <a:pt x="591" y="589"/>
                </a:cubicBezTo>
                <a:cubicBezTo>
                  <a:pt x="591" y="590"/>
                  <a:pt x="591" y="590"/>
                  <a:pt x="591" y="591"/>
                </a:cubicBezTo>
                <a:cubicBezTo>
                  <a:pt x="592" y="592"/>
                  <a:pt x="593" y="592"/>
                  <a:pt x="594" y="593"/>
                </a:cubicBezTo>
                <a:cubicBezTo>
                  <a:pt x="597" y="596"/>
                  <a:pt x="597" y="596"/>
                  <a:pt x="601" y="594"/>
                </a:cubicBezTo>
                <a:cubicBezTo>
                  <a:pt x="601" y="592"/>
                  <a:pt x="601" y="592"/>
                  <a:pt x="598" y="590"/>
                </a:cubicBezTo>
                <a:close/>
                <a:moveTo>
                  <a:pt x="543" y="597"/>
                </a:moveTo>
                <a:cubicBezTo>
                  <a:pt x="543" y="597"/>
                  <a:pt x="544" y="598"/>
                  <a:pt x="544" y="597"/>
                </a:cubicBezTo>
                <a:cubicBezTo>
                  <a:pt x="544" y="596"/>
                  <a:pt x="544" y="596"/>
                  <a:pt x="544" y="595"/>
                </a:cubicBezTo>
                <a:cubicBezTo>
                  <a:pt x="542" y="594"/>
                  <a:pt x="539" y="594"/>
                  <a:pt x="538" y="592"/>
                </a:cubicBezTo>
                <a:cubicBezTo>
                  <a:pt x="537" y="591"/>
                  <a:pt x="537" y="592"/>
                  <a:pt x="536" y="592"/>
                </a:cubicBezTo>
                <a:cubicBezTo>
                  <a:pt x="536" y="592"/>
                  <a:pt x="535" y="591"/>
                  <a:pt x="534" y="592"/>
                </a:cubicBezTo>
                <a:cubicBezTo>
                  <a:pt x="534" y="594"/>
                  <a:pt x="534" y="597"/>
                  <a:pt x="534" y="599"/>
                </a:cubicBezTo>
                <a:cubicBezTo>
                  <a:pt x="535" y="600"/>
                  <a:pt x="535" y="600"/>
                  <a:pt x="536" y="601"/>
                </a:cubicBezTo>
                <a:cubicBezTo>
                  <a:pt x="537" y="601"/>
                  <a:pt x="537" y="601"/>
                  <a:pt x="537" y="600"/>
                </a:cubicBezTo>
                <a:cubicBezTo>
                  <a:pt x="538" y="601"/>
                  <a:pt x="538" y="601"/>
                  <a:pt x="539" y="602"/>
                </a:cubicBezTo>
                <a:cubicBezTo>
                  <a:pt x="538" y="602"/>
                  <a:pt x="537" y="603"/>
                  <a:pt x="538" y="604"/>
                </a:cubicBezTo>
                <a:cubicBezTo>
                  <a:pt x="540" y="604"/>
                  <a:pt x="541" y="606"/>
                  <a:pt x="543" y="607"/>
                </a:cubicBezTo>
                <a:cubicBezTo>
                  <a:pt x="544" y="605"/>
                  <a:pt x="546" y="605"/>
                  <a:pt x="547" y="605"/>
                </a:cubicBezTo>
                <a:cubicBezTo>
                  <a:pt x="547" y="603"/>
                  <a:pt x="545" y="604"/>
                  <a:pt x="545" y="602"/>
                </a:cubicBezTo>
                <a:cubicBezTo>
                  <a:pt x="545" y="600"/>
                  <a:pt x="543" y="600"/>
                  <a:pt x="543" y="600"/>
                </a:cubicBezTo>
                <a:cubicBezTo>
                  <a:pt x="543" y="599"/>
                  <a:pt x="543" y="598"/>
                  <a:pt x="543" y="597"/>
                </a:cubicBezTo>
                <a:close/>
                <a:moveTo>
                  <a:pt x="499" y="292"/>
                </a:moveTo>
                <a:cubicBezTo>
                  <a:pt x="495" y="296"/>
                  <a:pt x="499" y="300"/>
                  <a:pt x="498" y="303"/>
                </a:cubicBezTo>
                <a:cubicBezTo>
                  <a:pt x="500" y="303"/>
                  <a:pt x="502" y="303"/>
                  <a:pt x="503" y="303"/>
                </a:cubicBezTo>
                <a:cubicBezTo>
                  <a:pt x="503" y="303"/>
                  <a:pt x="504" y="303"/>
                  <a:pt x="504" y="302"/>
                </a:cubicBezTo>
                <a:cubicBezTo>
                  <a:pt x="504" y="300"/>
                  <a:pt x="504" y="297"/>
                  <a:pt x="504" y="294"/>
                </a:cubicBezTo>
                <a:cubicBezTo>
                  <a:pt x="503" y="294"/>
                  <a:pt x="503" y="294"/>
                  <a:pt x="502" y="294"/>
                </a:cubicBezTo>
                <a:cubicBezTo>
                  <a:pt x="503" y="291"/>
                  <a:pt x="500" y="289"/>
                  <a:pt x="501" y="287"/>
                </a:cubicBezTo>
                <a:cubicBezTo>
                  <a:pt x="500" y="286"/>
                  <a:pt x="500" y="284"/>
                  <a:pt x="498" y="284"/>
                </a:cubicBezTo>
                <a:cubicBezTo>
                  <a:pt x="497" y="286"/>
                  <a:pt x="496" y="288"/>
                  <a:pt x="497" y="290"/>
                </a:cubicBezTo>
                <a:cubicBezTo>
                  <a:pt x="497" y="290"/>
                  <a:pt x="498" y="291"/>
                  <a:pt x="499" y="292"/>
                </a:cubicBezTo>
                <a:close/>
                <a:moveTo>
                  <a:pt x="511" y="621"/>
                </a:moveTo>
                <a:cubicBezTo>
                  <a:pt x="509" y="622"/>
                  <a:pt x="508" y="623"/>
                  <a:pt x="507" y="624"/>
                </a:cubicBezTo>
                <a:cubicBezTo>
                  <a:pt x="508" y="625"/>
                  <a:pt x="508" y="627"/>
                  <a:pt x="508" y="628"/>
                </a:cubicBezTo>
                <a:cubicBezTo>
                  <a:pt x="509" y="628"/>
                  <a:pt x="510" y="628"/>
                  <a:pt x="511" y="628"/>
                </a:cubicBezTo>
                <a:cubicBezTo>
                  <a:pt x="512" y="627"/>
                  <a:pt x="511" y="626"/>
                  <a:pt x="512" y="625"/>
                </a:cubicBezTo>
                <a:cubicBezTo>
                  <a:pt x="513" y="625"/>
                  <a:pt x="514" y="624"/>
                  <a:pt x="514" y="623"/>
                </a:cubicBezTo>
                <a:cubicBezTo>
                  <a:pt x="513" y="623"/>
                  <a:pt x="513" y="622"/>
                  <a:pt x="513" y="622"/>
                </a:cubicBezTo>
                <a:cubicBezTo>
                  <a:pt x="512" y="621"/>
                  <a:pt x="514" y="620"/>
                  <a:pt x="514" y="620"/>
                </a:cubicBezTo>
                <a:cubicBezTo>
                  <a:pt x="514" y="618"/>
                  <a:pt x="513" y="618"/>
                  <a:pt x="512" y="617"/>
                </a:cubicBezTo>
                <a:cubicBezTo>
                  <a:pt x="511" y="617"/>
                  <a:pt x="512" y="615"/>
                  <a:pt x="511" y="615"/>
                </a:cubicBezTo>
                <a:cubicBezTo>
                  <a:pt x="510" y="615"/>
                  <a:pt x="509" y="615"/>
                  <a:pt x="508" y="615"/>
                </a:cubicBezTo>
                <a:cubicBezTo>
                  <a:pt x="508" y="613"/>
                  <a:pt x="508" y="611"/>
                  <a:pt x="507" y="610"/>
                </a:cubicBezTo>
                <a:cubicBezTo>
                  <a:pt x="506" y="610"/>
                  <a:pt x="505" y="609"/>
                  <a:pt x="504" y="610"/>
                </a:cubicBezTo>
                <a:cubicBezTo>
                  <a:pt x="504" y="612"/>
                  <a:pt x="504" y="614"/>
                  <a:pt x="504" y="615"/>
                </a:cubicBezTo>
                <a:cubicBezTo>
                  <a:pt x="507" y="616"/>
                  <a:pt x="507" y="620"/>
                  <a:pt x="511" y="621"/>
                </a:cubicBezTo>
                <a:close/>
                <a:moveTo>
                  <a:pt x="632" y="564"/>
                </a:moveTo>
                <a:cubicBezTo>
                  <a:pt x="634" y="564"/>
                  <a:pt x="636" y="564"/>
                  <a:pt x="638" y="564"/>
                </a:cubicBezTo>
                <a:cubicBezTo>
                  <a:pt x="638" y="563"/>
                  <a:pt x="638" y="562"/>
                  <a:pt x="638" y="561"/>
                </a:cubicBezTo>
                <a:cubicBezTo>
                  <a:pt x="636" y="562"/>
                  <a:pt x="635" y="560"/>
                  <a:pt x="634" y="558"/>
                </a:cubicBezTo>
                <a:cubicBezTo>
                  <a:pt x="633" y="558"/>
                  <a:pt x="631" y="558"/>
                  <a:pt x="630" y="559"/>
                </a:cubicBezTo>
                <a:cubicBezTo>
                  <a:pt x="627" y="556"/>
                  <a:pt x="624" y="554"/>
                  <a:pt x="622" y="550"/>
                </a:cubicBezTo>
                <a:cubicBezTo>
                  <a:pt x="620" y="550"/>
                  <a:pt x="619" y="551"/>
                  <a:pt x="618" y="552"/>
                </a:cubicBezTo>
                <a:cubicBezTo>
                  <a:pt x="619" y="553"/>
                  <a:pt x="618" y="554"/>
                  <a:pt x="618" y="555"/>
                </a:cubicBezTo>
                <a:cubicBezTo>
                  <a:pt x="623" y="556"/>
                  <a:pt x="626" y="559"/>
                  <a:pt x="630" y="561"/>
                </a:cubicBezTo>
                <a:cubicBezTo>
                  <a:pt x="630" y="561"/>
                  <a:pt x="630" y="560"/>
                  <a:pt x="631" y="560"/>
                </a:cubicBezTo>
                <a:cubicBezTo>
                  <a:pt x="631" y="561"/>
                  <a:pt x="630" y="563"/>
                  <a:pt x="632" y="564"/>
                </a:cubicBezTo>
                <a:close/>
                <a:moveTo>
                  <a:pt x="260" y="581"/>
                </a:moveTo>
                <a:cubicBezTo>
                  <a:pt x="258" y="581"/>
                  <a:pt x="256" y="581"/>
                  <a:pt x="255" y="581"/>
                </a:cubicBezTo>
                <a:cubicBezTo>
                  <a:pt x="255" y="582"/>
                  <a:pt x="255" y="584"/>
                  <a:pt x="255" y="584"/>
                </a:cubicBezTo>
                <a:cubicBezTo>
                  <a:pt x="255" y="585"/>
                  <a:pt x="256" y="585"/>
                  <a:pt x="256" y="585"/>
                </a:cubicBezTo>
                <a:cubicBezTo>
                  <a:pt x="257" y="587"/>
                  <a:pt x="257" y="589"/>
                  <a:pt x="258" y="590"/>
                </a:cubicBezTo>
                <a:cubicBezTo>
                  <a:pt x="259" y="591"/>
                  <a:pt x="260" y="590"/>
                  <a:pt x="261" y="591"/>
                </a:cubicBezTo>
                <a:cubicBezTo>
                  <a:pt x="261" y="592"/>
                  <a:pt x="262" y="593"/>
                  <a:pt x="263" y="593"/>
                </a:cubicBezTo>
                <a:cubicBezTo>
                  <a:pt x="264" y="593"/>
                  <a:pt x="265" y="593"/>
                  <a:pt x="266" y="593"/>
                </a:cubicBezTo>
                <a:cubicBezTo>
                  <a:pt x="267" y="593"/>
                  <a:pt x="267" y="591"/>
                  <a:pt x="267" y="590"/>
                </a:cubicBezTo>
                <a:cubicBezTo>
                  <a:pt x="265" y="589"/>
                  <a:pt x="264" y="586"/>
                  <a:pt x="260" y="587"/>
                </a:cubicBezTo>
                <a:cubicBezTo>
                  <a:pt x="260" y="585"/>
                  <a:pt x="260" y="583"/>
                  <a:pt x="260" y="581"/>
                </a:cubicBezTo>
                <a:close/>
                <a:moveTo>
                  <a:pt x="515" y="345"/>
                </a:moveTo>
                <a:cubicBezTo>
                  <a:pt x="514" y="343"/>
                  <a:pt x="515" y="341"/>
                  <a:pt x="514" y="339"/>
                </a:cubicBezTo>
                <a:cubicBezTo>
                  <a:pt x="512" y="338"/>
                  <a:pt x="511" y="341"/>
                  <a:pt x="509" y="340"/>
                </a:cubicBezTo>
                <a:cubicBezTo>
                  <a:pt x="509" y="339"/>
                  <a:pt x="509" y="338"/>
                  <a:pt x="509" y="337"/>
                </a:cubicBezTo>
                <a:cubicBezTo>
                  <a:pt x="507" y="337"/>
                  <a:pt x="504" y="337"/>
                  <a:pt x="502" y="336"/>
                </a:cubicBezTo>
                <a:cubicBezTo>
                  <a:pt x="502" y="336"/>
                  <a:pt x="502" y="336"/>
                  <a:pt x="501" y="337"/>
                </a:cubicBezTo>
                <a:cubicBezTo>
                  <a:pt x="501" y="337"/>
                  <a:pt x="501" y="338"/>
                  <a:pt x="501" y="339"/>
                </a:cubicBezTo>
                <a:cubicBezTo>
                  <a:pt x="503" y="341"/>
                  <a:pt x="505" y="342"/>
                  <a:pt x="506" y="344"/>
                </a:cubicBezTo>
                <a:cubicBezTo>
                  <a:pt x="509" y="343"/>
                  <a:pt x="511" y="346"/>
                  <a:pt x="515" y="345"/>
                </a:cubicBezTo>
                <a:close/>
                <a:moveTo>
                  <a:pt x="520" y="315"/>
                </a:moveTo>
                <a:cubicBezTo>
                  <a:pt x="520" y="314"/>
                  <a:pt x="519" y="313"/>
                  <a:pt x="518" y="313"/>
                </a:cubicBezTo>
                <a:cubicBezTo>
                  <a:pt x="517" y="312"/>
                  <a:pt x="518" y="310"/>
                  <a:pt x="517" y="309"/>
                </a:cubicBezTo>
                <a:cubicBezTo>
                  <a:pt x="516" y="309"/>
                  <a:pt x="516" y="309"/>
                  <a:pt x="515" y="309"/>
                </a:cubicBezTo>
                <a:cubicBezTo>
                  <a:pt x="514" y="309"/>
                  <a:pt x="515" y="307"/>
                  <a:pt x="514" y="307"/>
                </a:cubicBezTo>
                <a:cubicBezTo>
                  <a:pt x="511" y="308"/>
                  <a:pt x="512" y="311"/>
                  <a:pt x="511" y="312"/>
                </a:cubicBezTo>
                <a:cubicBezTo>
                  <a:pt x="513" y="313"/>
                  <a:pt x="511" y="315"/>
                  <a:pt x="512" y="316"/>
                </a:cubicBezTo>
                <a:cubicBezTo>
                  <a:pt x="513" y="316"/>
                  <a:pt x="514" y="317"/>
                  <a:pt x="514" y="318"/>
                </a:cubicBezTo>
                <a:cubicBezTo>
                  <a:pt x="516" y="318"/>
                  <a:pt x="518" y="318"/>
                  <a:pt x="520" y="318"/>
                </a:cubicBezTo>
                <a:cubicBezTo>
                  <a:pt x="520" y="317"/>
                  <a:pt x="520" y="316"/>
                  <a:pt x="520" y="315"/>
                </a:cubicBezTo>
                <a:close/>
                <a:moveTo>
                  <a:pt x="491" y="303"/>
                </a:moveTo>
                <a:cubicBezTo>
                  <a:pt x="492" y="304"/>
                  <a:pt x="493" y="304"/>
                  <a:pt x="494" y="303"/>
                </a:cubicBezTo>
                <a:cubicBezTo>
                  <a:pt x="495" y="302"/>
                  <a:pt x="496" y="302"/>
                  <a:pt x="497" y="301"/>
                </a:cubicBezTo>
                <a:cubicBezTo>
                  <a:pt x="498" y="299"/>
                  <a:pt x="496" y="300"/>
                  <a:pt x="496" y="299"/>
                </a:cubicBezTo>
                <a:cubicBezTo>
                  <a:pt x="495" y="297"/>
                  <a:pt x="494" y="295"/>
                  <a:pt x="495" y="293"/>
                </a:cubicBezTo>
                <a:cubicBezTo>
                  <a:pt x="494" y="293"/>
                  <a:pt x="494" y="293"/>
                  <a:pt x="493" y="293"/>
                </a:cubicBezTo>
                <a:cubicBezTo>
                  <a:pt x="493" y="293"/>
                  <a:pt x="493" y="293"/>
                  <a:pt x="493" y="293"/>
                </a:cubicBezTo>
                <a:cubicBezTo>
                  <a:pt x="493" y="292"/>
                  <a:pt x="493" y="292"/>
                  <a:pt x="492" y="291"/>
                </a:cubicBezTo>
                <a:cubicBezTo>
                  <a:pt x="490" y="291"/>
                  <a:pt x="489" y="292"/>
                  <a:pt x="489" y="293"/>
                </a:cubicBezTo>
                <a:cubicBezTo>
                  <a:pt x="489" y="294"/>
                  <a:pt x="490" y="295"/>
                  <a:pt x="491" y="296"/>
                </a:cubicBezTo>
                <a:cubicBezTo>
                  <a:pt x="488" y="298"/>
                  <a:pt x="492" y="301"/>
                  <a:pt x="491" y="303"/>
                </a:cubicBezTo>
                <a:close/>
                <a:moveTo>
                  <a:pt x="270" y="407"/>
                </a:moveTo>
                <a:cubicBezTo>
                  <a:pt x="271" y="409"/>
                  <a:pt x="273" y="408"/>
                  <a:pt x="274" y="408"/>
                </a:cubicBezTo>
                <a:cubicBezTo>
                  <a:pt x="275" y="407"/>
                  <a:pt x="273" y="406"/>
                  <a:pt x="274" y="405"/>
                </a:cubicBezTo>
                <a:cubicBezTo>
                  <a:pt x="275" y="404"/>
                  <a:pt x="277" y="403"/>
                  <a:pt x="277" y="402"/>
                </a:cubicBezTo>
                <a:cubicBezTo>
                  <a:pt x="278" y="400"/>
                  <a:pt x="277" y="400"/>
                  <a:pt x="276" y="399"/>
                </a:cubicBezTo>
                <a:cubicBezTo>
                  <a:pt x="275" y="399"/>
                  <a:pt x="276" y="397"/>
                  <a:pt x="275" y="397"/>
                </a:cubicBezTo>
                <a:cubicBezTo>
                  <a:pt x="274" y="397"/>
                  <a:pt x="274" y="397"/>
                  <a:pt x="273" y="397"/>
                </a:cubicBezTo>
                <a:cubicBezTo>
                  <a:pt x="273" y="398"/>
                  <a:pt x="273" y="399"/>
                  <a:pt x="273" y="399"/>
                </a:cubicBezTo>
                <a:cubicBezTo>
                  <a:pt x="272" y="400"/>
                  <a:pt x="271" y="400"/>
                  <a:pt x="270" y="401"/>
                </a:cubicBezTo>
                <a:cubicBezTo>
                  <a:pt x="270" y="403"/>
                  <a:pt x="270" y="405"/>
                  <a:pt x="270" y="407"/>
                </a:cubicBezTo>
                <a:close/>
                <a:moveTo>
                  <a:pt x="506" y="313"/>
                </a:moveTo>
                <a:cubicBezTo>
                  <a:pt x="503" y="313"/>
                  <a:pt x="501" y="313"/>
                  <a:pt x="499" y="313"/>
                </a:cubicBezTo>
                <a:cubicBezTo>
                  <a:pt x="498" y="315"/>
                  <a:pt x="499" y="316"/>
                  <a:pt x="500" y="317"/>
                </a:cubicBezTo>
                <a:cubicBezTo>
                  <a:pt x="501" y="317"/>
                  <a:pt x="502" y="317"/>
                  <a:pt x="503" y="317"/>
                </a:cubicBezTo>
                <a:cubicBezTo>
                  <a:pt x="504" y="318"/>
                  <a:pt x="504" y="319"/>
                  <a:pt x="504" y="321"/>
                </a:cubicBezTo>
                <a:cubicBezTo>
                  <a:pt x="506" y="321"/>
                  <a:pt x="507" y="321"/>
                  <a:pt x="509" y="321"/>
                </a:cubicBezTo>
                <a:cubicBezTo>
                  <a:pt x="509" y="320"/>
                  <a:pt x="511" y="319"/>
                  <a:pt x="511" y="317"/>
                </a:cubicBezTo>
                <a:cubicBezTo>
                  <a:pt x="508" y="317"/>
                  <a:pt x="507" y="315"/>
                  <a:pt x="506" y="313"/>
                </a:cubicBezTo>
                <a:close/>
                <a:moveTo>
                  <a:pt x="505" y="642"/>
                </a:moveTo>
                <a:cubicBezTo>
                  <a:pt x="503" y="644"/>
                  <a:pt x="505" y="646"/>
                  <a:pt x="505" y="648"/>
                </a:cubicBezTo>
                <a:cubicBezTo>
                  <a:pt x="508" y="648"/>
                  <a:pt x="509" y="650"/>
                  <a:pt x="511" y="651"/>
                </a:cubicBezTo>
                <a:cubicBezTo>
                  <a:pt x="512" y="650"/>
                  <a:pt x="512" y="649"/>
                  <a:pt x="514" y="649"/>
                </a:cubicBezTo>
                <a:cubicBezTo>
                  <a:pt x="514" y="647"/>
                  <a:pt x="513" y="646"/>
                  <a:pt x="512" y="645"/>
                </a:cubicBezTo>
                <a:cubicBezTo>
                  <a:pt x="512" y="646"/>
                  <a:pt x="511" y="647"/>
                  <a:pt x="510" y="647"/>
                </a:cubicBezTo>
                <a:cubicBezTo>
                  <a:pt x="510" y="646"/>
                  <a:pt x="509" y="646"/>
                  <a:pt x="509" y="645"/>
                </a:cubicBezTo>
                <a:cubicBezTo>
                  <a:pt x="510" y="644"/>
                  <a:pt x="511" y="644"/>
                  <a:pt x="512" y="643"/>
                </a:cubicBezTo>
                <a:cubicBezTo>
                  <a:pt x="511" y="642"/>
                  <a:pt x="511" y="642"/>
                  <a:pt x="510" y="642"/>
                </a:cubicBezTo>
                <a:cubicBezTo>
                  <a:pt x="508" y="642"/>
                  <a:pt x="507" y="642"/>
                  <a:pt x="505" y="642"/>
                </a:cubicBezTo>
                <a:close/>
                <a:moveTo>
                  <a:pt x="311" y="430"/>
                </a:moveTo>
                <a:cubicBezTo>
                  <a:pt x="310" y="432"/>
                  <a:pt x="308" y="431"/>
                  <a:pt x="306" y="431"/>
                </a:cubicBezTo>
                <a:cubicBezTo>
                  <a:pt x="306" y="432"/>
                  <a:pt x="306" y="433"/>
                  <a:pt x="306" y="434"/>
                </a:cubicBezTo>
                <a:cubicBezTo>
                  <a:pt x="309" y="437"/>
                  <a:pt x="312" y="438"/>
                  <a:pt x="316" y="439"/>
                </a:cubicBezTo>
                <a:cubicBezTo>
                  <a:pt x="316" y="439"/>
                  <a:pt x="316" y="439"/>
                  <a:pt x="317" y="439"/>
                </a:cubicBezTo>
                <a:cubicBezTo>
                  <a:pt x="317" y="438"/>
                  <a:pt x="317" y="436"/>
                  <a:pt x="317" y="436"/>
                </a:cubicBezTo>
                <a:cubicBezTo>
                  <a:pt x="315" y="434"/>
                  <a:pt x="313" y="432"/>
                  <a:pt x="311" y="430"/>
                </a:cubicBezTo>
                <a:close/>
                <a:moveTo>
                  <a:pt x="303" y="467"/>
                </a:moveTo>
                <a:cubicBezTo>
                  <a:pt x="305" y="467"/>
                  <a:pt x="306" y="467"/>
                  <a:pt x="308" y="467"/>
                </a:cubicBezTo>
                <a:cubicBezTo>
                  <a:pt x="309" y="467"/>
                  <a:pt x="310" y="469"/>
                  <a:pt x="312" y="467"/>
                </a:cubicBezTo>
                <a:cubicBezTo>
                  <a:pt x="312" y="465"/>
                  <a:pt x="312" y="463"/>
                  <a:pt x="312" y="461"/>
                </a:cubicBezTo>
                <a:cubicBezTo>
                  <a:pt x="310" y="460"/>
                  <a:pt x="308" y="460"/>
                  <a:pt x="307" y="461"/>
                </a:cubicBezTo>
                <a:cubicBezTo>
                  <a:pt x="307" y="461"/>
                  <a:pt x="307" y="462"/>
                  <a:pt x="307" y="463"/>
                </a:cubicBezTo>
                <a:cubicBezTo>
                  <a:pt x="306" y="463"/>
                  <a:pt x="305" y="463"/>
                  <a:pt x="305" y="463"/>
                </a:cubicBezTo>
                <a:cubicBezTo>
                  <a:pt x="303" y="464"/>
                  <a:pt x="302" y="465"/>
                  <a:pt x="301" y="465"/>
                </a:cubicBezTo>
                <a:cubicBezTo>
                  <a:pt x="302" y="466"/>
                  <a:pt x="302" y="466"/>
                  <a:pt x="303" y="467"/>
                </a:cubicBezTo>
                <a:close/>
                <a:moveTo>
                  <a:pt x="554" y="599"/>
                </a:moveTo>
                <a:cubicBezTo>
                  <a:pt x="553" y="597"/>
                  <a:pt x="556" y="596"/>
                  <a:pt x="555" y="594"/>
                </a:cubicBezTo>
                <a:cubicBezTo>
                  <a:pt x="553" y="594"/>
                  <a:pt x="552" y="593"/>
                  <a:pt x="551" y="592"/>
                </a:cubicBezTo>
                <a:cubicBezTo>
                  <a:pt x="550" y="592"/>
                  <a:pt x="549" y="591"/>
                  <a:pt x="547" y="592"/>
                </a:cubicBezTo>
                <a:cubicBezTo>
                  <a:pt x="547" y="593"/>
                  <a:pt x="547" y="593"/>
                  <a:pt x="547" y="594"/>
                </a:cubicBezTo>
                <a:cubicBezTo>
                  <a:pt x="547" y="594"/>
                  <a:pt x="546" y="595"/>
                  <a:pt x="545" y="595"/>
                </a:cubicBezTo>
                <a:cubicBezTo>
                  <a:pt x="545" y="596"/>
                  <a:pt x="546" y="597"/>
                  <a:pt x="547" y="598"/>
                </a:cubicBezTo>
                <a:cubicBezTo>
                  <a:pt x="549" y="597"/>
                  <a:pt x="551" y="600"/>
                  <a:pt x="554" y="599"/>
                </a:cubicBezTo>
                <a:close/>
                <a:moveTo>
                  <a:pt x="425" y="265"/>
                </a:moveTo>
                <a:cubicBezTo>
                  <a:pt x="422" y="263"/>
                  <a:pt x="422" y="267"/>
                  <a:pt x="419" y="266"/>
                </a:cubicBezTo>
                <a:cubicBezTo>
                  <a:pt x="418" y="266"/>
                  <a:pt x="419" y="265"/>
                  <a:pt x="418" y="264"/>
                </a:cubicBezTo>
                <a:cubicBezTo>
                  <a:pt x="416" y="264"/>
                  <a:pt x="415" y="265"/>
                  <a:pt x="415" y="267"/>
                </a:cubicBezTo>
                <a:cubicBezTo>
                  <a:pt x="415" y="267"/>
                  <a:pt x="415" y="267"/>
                  <a:pt x="415" y="268"/>
                </a:cubicBezTo>
                <a:cubicBezTo>
                  <a:pt x="416" y="268"/>
                  <a:pt x="416" y="268"/>
                  <a:pt x="417" y="269"/>
                </a:cubicBezTo>
                <a:cubicBezTo>
                  <a:pt x="417" y="269"/>
                  <a:pt x="417" y="270"/>
                  <a:pt x="417" y="270"/>
                </a:cubicBezTo>
                <a:cubicBezTo>
                  <a:pt x="418" y="271"/>
                  <a:pt x="420" y="273"/>
                  <a:pt x="422" y="272"/>
                </a:cubicBezTo>
                <a:cubicBezTo>
                  <a:pt x="422" y="271"/>
                  <a:pt x="422" y="270"/>
                  <a:pt x="422" y="268"/>
                </a:cubicBezTo>
                <a:cubicBezTo>
                  <a:pt x="425" y="268"/>
                  <a:pt x="426" y="267"/>
                  <a:pt x="425" y="265"/>
                </a:cubicBezTo>
                <a:close/>
                <a:moveTo>
                  <a:pt x="538" y="331"/>
                </a:moveTo>
                <a:cubicBezTo>
                  <a:pt x="538" y="329"/>
                  <a:pt x="541" y="329"/>
                  <a:pt x="542" y="327"/>
                </a:cubicBezTo>
                <a:cubicBezTo>
                  <a:pt x="540" y="327"/>
                  <a:pt x="539" y="326"/>
                  <a:pt x="538" y="326"/>
                </a:cubicBezTo>
                <a:cubicBezTo>
                  <a:pt x="537" y="326"/>
                  <a:pt x="536" y="327"/>
                  <a:pt x="535" y="327"/>
                </a:cubicBezTo>
                <a:cubicBezTo>
                  <a:pt x="535" y="329"/>
                  <a:pt x="533" y="330"/>
                  <a:pt x="535" y="332"/>
                </a:cubicBezTo>
                <a:cubicBezTo>
                  <a:pt x="533" y="334"/>
                  <a:pt x="534" y="336"/>
                  <a:pt x="534" y="337"/>
                </a:cubicBezTo>
                <a:cubicBezTo>
                  <a:pt x="534" y="338"/>
                  <a:pt x="534" y="338"/>
                  <a:pt x="534" y="338"/>
                </a:cubicBezTo>
                <a:cubicBezTo>
                  <a:pt x="536" y="338"/>
                  <a:pt x="536" y="337"/>
                  <a:pt x="538" y="337"/>
                </a:cubicBezTo>
                <a:cubicBezTo>
                  <a:pt x="538" y="335"/>
                  <a:pt x="538" y="333"/>
                  <a:pt x="538" y="331"/>
                </a:cubicBezTo>
                <a:close/>
                <a:moveTo>
                  <a:pt x="644" y="526"/>
                </a:moveTo>
                <a:cubicBezTo>
                  <a:pt x="642" y="526"/>
                  <a:pt x="640" y="526"/>
                  <a:pt x="639" y="526"/>
                </a:cubicBezTo>
                <a:cubicBezTo>
                  <a:pt x="639" y="527"/>
                  <a:pt x="639" y="528"/>
                  <a:pt x="639" y="528"/>
                </a:cubicBezTo>
                <a:cubicBezTo>
                  <a:pt x="639" y="529"/>
                  <a:pt x="641" y="528"/>
                  <a:pt x="641" y="529"/>
                </a:cubicBezTo>
                <a:cubicBezTo>
                  <a:pt x="641" y="529"/>
                  <a:pt x="641" y="530"/>
                  <a:pt x="642" y="531"/>
                </a:cubicBezTo>
                <a:cubicBezTo>
                  <a:pt x="643" y="531"/>
                  <a:pt x="644" y="532"/>
                  <a:pt x="644" y="534"/>
                </a:cubicBezTo>
                <a:cubicBezTo>
                  <a:pt x="646" y="534"/>
                  <a:pt x="648" y="534"/>
                  <a:pt x="649" y="534"/>
                </a:cubicBezTo>
                <a:cubicBezTo>
                  <a:pt x="649" y="533"/>
                  <a:pt x="649" y="532"/>
                  <a:pt x="649" y="531"/>
                </a:cubicBezTo>
                <a:cubicBezTo>
                  <a:pt x="648" y="529"/>
                  <a:pt x="645" y="528"/>
                  <a:pt x="644" y="526"/>
                </a:cubicBezTo>
                <a:close/>
                <a:moveTo>
                  <a:pt x="553" y="368"/>
                </a:moveTo>
                <a:cubicBezTo>
                  <a:pt x="556" y="368"/>
                  <a:pt x="557" y="367"/>
                  <a:pt x="559" y="367"/>
                </a:cubicBezTo>
                <a:cubicBezTo>
                  <a:pt x="559" y="365"/>
                  <a:pt x="559" y="364"/>
                  <a:pt x="558" y="363"/>
                </a:cubicBezTo>
                <a:cubicBezTo>
                  <a:pt x="556" y="363"/>
                  <a:pt x="556" y="365"/>
                  <a:pt x="555" y="366"/>
                </a:cubicBezTo>
                <a:cubicBezTo>
                  <a:pt x="553" y="365"/>
                  <a:pt x="551" y="363"/>
                  <a:pt x="548" y="364"/>
                </a:cubicBezTo>
                <a:cubicBezTo>
                  <a:pt x="548" y="366"/>
                  <a:pt x="548" y="367"/>
                  <a:pt x="548" y="368"/>
                </a:cubicBezTo>
                <a:cubicBezTo>
                  <a:pt x="550" y="368"/>
                  <a:pt x="550" y="370"/>
                  <a:pt x="552" y="370"/>
                </a:cubicBezTo>
                <a:cubicBezTo>
                  <a:pt x="552" y="369"/>
                  <a:pt x="553" y="369"/>
                  <a:pt x="553" y="368"/>
                </a:cubicBezTo>
                <a:close/>
                <a:moveTo>
                  <a:pt x="300" y="373"/>
                </a:moveTo>
                <a:cubicBezTo>
                  <a:pt x="300" y="373"/>
                  <a:pt x="299" y="373"/>
                  <a:pt x="299" y="373"/>
                </a:cubicBezTo>
                <a:cubicBezTo>
                  <a:pt x="297" y="375"/>
                  <a:pt x="293" y="375"/>
                  <a:pt x="295" y="378"/>
                </a:cubicBezTo>
                <a:cubicBezTo>
                  <a:pt x="296" y="378"/>
                  <a:pt x="296" y="379"/>
                  <a:pt x="297" y="379"/>
                </a:cubicBezTo>
                <a:cubicBezTo>
                  <a:pt x="297" y="380"/>
                  <a:pt x="296" y="381"/>
                  <a:pt x="297" y="381"/>
                </a:cubicBezTo>
                <a:cubicBezTo>
                  <a:pt x="299" y="381"/>
                  <a:pt x="300" y="382"/>
                  <a:pt x="301" y="381"/>
                </a:cubicBezTo>
                <a:cubicBezTo>
                  <a:pt x="301" y="379"/>
                  <a:pt x="301" y="378"/>
                  <a:pt x="301" y="376"/>
                </a:cubicBezTo>
                <a:cubicBezTo>
                  <a:pt x="301" y="376"/>
                  <a:pt x="300" y="376"/>
                  <a:pt x="300" y="375"/>
                </a:cubicBezTo>
                <a:cubicBezTo>
                  <a:pt x="300" y="375"/>
                  <a:pt x="301" y="374"/>
                  <a:pt x="300" y="373"/>
                </a:cubicBezTo>
                <a:close/>
                <a:moveTo>
                  <a:pt x="571" y="354"/>
                </a:moveTo>
                <a:cubicBezTo>
                  <a:pt x="569" y="354"/>
                  <a:pt x="568" y="354"/>
                  <a:pt x="567" y="354"/>
                </a:cubicBezTo>
                <a:cubicBezTo>
                  <a:pt x="566" y="355"/>
                  <a:pt x="565" y="355"/>
                  <a:pt x="565" y="356"/>
                </a:cubicBezTo>
                <a:cubicBezTo>
                  <a:pt x="565" y="357"/>
                  <a:pt x="565" y="359"/>
                  <a:pt x="565" y="360"/>
                </a:cubicBezTo>
                <a:cubicBezTo>
                  <a:pt x="566" y="360"/>
                  <a:pt x="567" y="361"/>
                  <a:pt x="568" y="360"/>
                </a:cubicBezTo>
                <a:cubicBezTo>
                  <a:pt x="568" y="359"/>
                  <a:pt x="568" y="359"/>
                  <a:pt x="569" y="358"/>
                </a:cubicBezTo>
                <a:cubicBezTo>
                  <a:pt x="570" y="358"/>
                  <a:pt x="571" y="358"/>
                  <a:pt x="572" y="358"/>
                </a:cubicBezTo>
                <a:cubicBezTo>
                  <a:pt x="572" y="357"/>
                  <a:pt x="573" y="355"/>
                  <a:pt x="571" y="354"/>
                </a:cubicBezTo>
                <a:close/>
                <a:moveTo>
                  <a:pt x="468" y="293"/>
                </a:moveTo>
                <a:cubicBezTo>
                  <a:pt x="467" y="292"/>
                  <a:pt x="468" y="290"/>
                  <a:pt x="467" y="289"/>
                </a:cubicBezTo>
                <a:cubicBezTo>
                  <a:pt x="466" y="290"/>
                  <a:pt x="466" y="288"/>
                  <a:pt x="465" y="287"/>
                </a:cubicBezTo>
                <a:cubicBezTo>
                  <a:pt x="464" y="287"/>
                  <a:pt x="463" y="287"/>
                  <a:pt x="461" y="287"/>
                </a:cubicBezTo>
                <a:cubicBezTo>
                  <a:pt x="462" y="290"/>
                  <a:pt x="459" y="290"/>
                  <a:pt x="459" y="292"/>
                </a:cubicBezTo>
                <a:cubicBezTo>
                  <a:pt x="459" y="292"/>
                  <a:pt x="460" y="293"/>
                  <a:pt x="460" y="293"/>
                </a:cubicBezTo>
                <a:cubicBezTo>
                  <a:pt x="463" y="293"/>
                  <a:pt x="465" y="293"/>
                  <a:pt x="468" y="293"/>
                </a:cubicBezTo>
                <a:close/>
                <a:moveTo>
                  <a:pt x="436" y="268"/>
                </a:moveTo>
                <a:cubicBezTo>
                  <a:pt x="435" y="269"/>
                  <a:pt x="434" y="270"/>
                  <a:pt x="433" y="270"/>
                </a:cubicBezTo>
                <a:cubicBezTo>
                  <a:pt x="433" y="272"/>
                  <a:pt x="433" y="273"/>
                  <a:pt x="433" y="273"/>
                </a:cubicBezTo>
                <a:cubicBezTo>
                  <a:pt x="434" y="274"/>
                  <a:pt x="435" y="275"/>
                  <a:pt x="436" y="276"/>
                </a:cubicBezTo>
                <a:cubicBezTo>
                  <a:pt x="437" y="277"/>
                  <a:pt x="436" y="279"/>
                  <a:pt x="439" y="278"/>
                </a:cubicBezTo>
                <a:cubicBezTo>
                  <a:pt x="438" y="275"/>
                  <a:pt x="438" y="272"/>
                  <a:pt x="438" y="269"/>
                </a:cubicBezTo>
                <a:cubicBezTo>
                  <a:pt x="437" y="269"/>
                  <a:pt x="436" y="269"/>
                  <a:pt x="436" y="268"/>
                </a:cubicBezTo>
                <a:close/>
                <a:moveTo>
                  <a:pt x="626" y="504"/>
                </a:moveTo>
                <a:cubicBezTo>
                  <a:pt x="624" y="504"/>
                  <a:pt x="622" y="504"/>
                  <a:pt x="620" y="504"/>
                </a:cubicBezTo>
                <a:cubicBezTo>
                  <a:pt x="620" y="506"/>
                  <a:pt x="620" y="507"/>
                  <a:pt x="620" y="508"/>
                </a:cubicBezTo>
                <a:cubicBezTo>
                  <a:pt x="621" y="509"/>
                  <a:pt x="623" y="509"/>
                  <a:pt x="623" y="510"/>
                </a:cubicBezTo>
                <a:cubicBezTo>
                  <a:pt x="624" y="509"/>
                  <a:pt x="625" y="508"/>
                  <a:pt x="626" y="508"/>
                </a:cubicBezTo>
                <a:cubicBezTo>
                  <a:pt x="626" y="506"/>
                  <a:pt x="626" y="506"/>
                  <a:pt x="626" y="504"/>
                </a:cubicBezTo>
                <a:close/>
                <a:moveTo>
                  <a:pt x="424" y="271"/>
                </a:moveTo>
                <a:cubicBezTo>
                  <a:pt x="424" y="273"/>
                  <a:pt x="424" y="276"/>
                  <a:pt x="424" y="278"/>
                </a:cubicBezTo>
                <a:cubicBezTo>
                  <a:pt x="424" y="278"/>
                  <a:pt x="425" y="278"/>
                  <a:pt x="426" y="278"/>
                </a:cubicBezTo>
                <a:cubicBezTo>
                  <a:pt x="426" y="278"/>
                  <a:pt x="427" y="278"/>
                  <a:pt x="427" y="277"/>
                </a:cubicBezTo>
                <a:cubicBezTo>
                  <a:pt x="427" y="276"/>
                  <a:pt x="427" y="274"/>
                  <a:pt x="427" y="272"/>
                </a:cubicBezTo>
                <a:cubicBezTo>
                  <a:pt x="426" y="271"/>
                  <a:pt x="425" y="271"/>
                  <a:pt x="424" y="271"/>
                </a:cubicBezTo>
                <a:close/>
                <a:moveTo>
                  <a:pt x="611" y="530"/>
                </a:moveTo>
                <a:cubicBezTo>
                  <a:pt x="609" y="527"/>
                  <a:pt x="606" y="527"/>
                  <a:pt x="603" y="527"/>
                </a:cubicBezTo>
                <a:cubicBezTo>
                  <a:pt x="603" y="528"/>
                  <a:pt x="602" y="528"/>
                  <a:pt x="602" y="529"/>
                </a:cubicBezTo>
                <a:cubicBezTo>
                  <a:pt x="603" y="530"/>
                  <a:pt x="604" y="530"/>
                  <a:pt x="605" y="531"/>
                </a:cubicBezTo>
                <a:cubicBezTo>
                  <a:pt x="606" y="531"/>
                  <a:pt x="609" y="532"/>
                  <a:pt x="611" y="530"/>
                </a:cubicBezTo>
                <a:close/>
                <a:moveTo>
                  <a:pt x="453" y="265"/>
                </a:moveTo>
                <a:cubicBezTo>
                  <a:pt x="454" y="266"/>
                  <a:pt x="453" y="267"/>
                  <a:pt x="454" y="268"/>
                </a:cubicBezTo>
                <a:cubicBezTo>
                  <a:pt x="455" y="268"/>
                  <a:pt x="456" y="268"/>
                  <a:pt x="458" y="268"/>
                </a:cubicBezTo>
                <a:cubicBezTo>
                  <a:pt x="459" y="267"/>
                  <a:pt x="459" y="265"/>
                  <a:pt x="459" y="263"/>
                </a:cubicBezTo>
                <a:cubicBezTo>
                  <a:pt x="458" y="263"/>
                  <a:pt x="457" y="263"/>
                  <a:pt x="456" y="264"/>
                </a:cubicBezTo>
                <a:cubicBezTo>
                  <a:pt x="455" y="265"/>
                  <a:pt x="454" y="264"/>
                  <a:pt x="453" y="265"/>
                </a:cubicBezTo>
                <a:close/>
                <a:moveTo>
                  <a:pt x="615" y="364"/>
                </a:moveTo>
                <a:cubicBezTo>
                  <a:pt x="614" y="365"/>
                  <a:pt x="615" y="366"/>
                  <a:pt x="614" y="366"/>
                </a:cubicBezTo>
                <a:cubicBezTo>
                  <a:pt x="613" y="367"/>
                  <a:pt x="612" y="368"/>
                  <a:pt x="613" y="369"/>
                </a:cubicBezTo>
                <a:cubicBezTo>
                  <a:pt x="615" y="368"/>
                  <a:pt x="617" y="367"/>
                  <a:pt x="619" y="367"/>
                </a:cubicBezTo>
                <a:cubicBezTo>
                  <a:pt x="618" y="365"/>
                  <a:pt x="622" y="366"/>
                  <a:pt x="621" y="364"/>
                </a:cubicBezTo>
                <a:cubicBezTo>
                  <a:pt x="619" y="362"/>
                  <a:pt x="617" y="364"/>
                  <a:pt x="615" y="364"/>
                </a:cubicBezTo>
                <a:close/>
                <a:moveTo>
                  <a:pt x="575" y="582"/>
                </a:moveTo>
                <a:cubicBezTo>
                  <a:pt x="573" y="584"/>
                  <a:pt x="571" y="583"/>
                  <a:pt x="568" y="583"/>
                </a:cubicBezTo>
                <a:cubicBezTo>
                  <a:pt x="568" y="584"/>
                  <a:pt x="568" y="585"/>
                  <a:pt x="568" y="585"/>
                </a:cubicBezTo>
                <a:cubicBezTo>
                  <a:pt x="570" y="586"/>
                  <a:pt x="570" y="588"/>
                  <a:pt x="571" y="588"/>
                </a:cubicBezTo>
                <a:cubicBezTo>
                  <a:pt x="574" y="587"/>
                  <a:pt x="574" y="584"/>
                  <a:pt x="575" y="582"/>
                </a:cubicBezTo>
                <a:close/>
                <a:moveTo>
                  <a:pt x="555" y="592"/>
                </a:moveTo>
                <a:cubicBezTo>
                  <a:pt x="557" y="591"/>
                  <a:pt x="557" y="593"/>
                  <a:pt x="558" y="593"/>
                </a:cubicBezTo>
                <a:cubicBezTo>
                  <a:pt x="559" y="592"/>
                  <a:pt x="560" y="592"/>
                  <a:pt x="561" y="591"/>
                </a:cubicBezTo>
                <a:cubicBezTo>
                  <a:pt x="561" y="590"/>
                  <a:pt x="560" y="590"/>
                  <a:pt x="560" y="590"/>
                </a:cubicBezTo>
                <a:cubicBezTo>
                  <a:pt x="558" y="590"/>
                  <a:pt x="559" y="588"/>
                  <a:pt x="558" y="588"/>
                </a:cubicBezTo>
                <a:cubicBezTo>
                  <a:pt x="557" y="588"/>
                  <a:pt x="555" y="587"/>
                  <a:pt x="554" y="588"/>
                </a:cubicBezTo>
                <a:cubicBezTo>
                  <a:pt x="554" y="590"/>
                  <a:pt x="555" y="590"/>
                  <a:pt x="555" y="592"/>
                </a:cubicBezTo>
                <a:close/>
                <a:moveTo>
                  <a:pt x="649" y="569"/>
                </a:moveTo>
                <a:cubicBezTo>
                  <a:pt x="648" y="570"/>
                  <a:pt x="648" y="571"/>
                  <a:pt x="648" y="572"/>
                </a:cubicBezTo>
                <a:cubicBezTo>
                  <a:pt x="651" y="573"/>
                  <a:pt x="653" y="572"/>
                  <a:pt x="655" y="571"/>
                </a:cubicBezTo>
                <a:cubicBezTo>
                  <a:pt x="655" y="570"/>
                  <a:pt x="654" y="569"/>
                  <a:pt x="653" y="569"/>
                </a:cubicBezTo>
                <a:cubicBezTo>
                  <a:pt x="652" y="569"/>
                  <a:pt x="651" y="569"/>
                  <a:pt x="649" y="569"/>
                </a:cubicBezTo>
                <a:close/>
                <a:moveTo>
                  <a:pt x="635" y="521"/>
                </a:moveTo>
                <a:cubicBezTo>
                  <a:pt x="632" y="521"/>
                  <a:pt x="630" y="519"/>
                  <a:pt x="628" y="520"/>
                </a:cubicBezTo>
                <a:cubicBezTo>
                  <a:pt x="628" y="522"/>
                  <a:pt x="629" y="521"/>
                  <a:pt x="629" y="522"/>
                </a:cubicBezTo>
                <a:cubicBezTo>
                  <a:pt x="630" y="522"/>
                  <a:pt x="630" y="524"/>
                  <a:pt x="631" y="524"/>
                </a:cubicBezTo>
                <a:cubicBezTo>
                  <a:pt x="632" y="524"/>
                  <a:pt x="634" y="525"/>
                  <a:pt x="635" y="524"/>
                </a:cubicBezTo>
                <a:cubicBezTo>
                  <a:pt x="635" y="523"/>
                  <a:pt x="635" y="522"/>
                  <a:pt x="635" y="521"/>
                </a:cubicBezTo>
                <a:close/>
                <a:moveTo>
                  <a:pt x="573" y="356"/>
                </a:moveTo>
                <a:cubicBezTo>
                  <a:pt x="575" y="357"/>
                  <a:pt x="577" y="356"/>
                  <a:pt x="579" y="356"/>
                </a:cubicBezTo>
                <a:cubicBezTo>
                  <a:pt x="579" y="355"/>
                  <a:pt x="579" y="355"/>
                  <a:pt x="579" y="354"/>
                </a:cubicBezTo>
                <a:cubicBezTo>
                  <a:pt x="578" y="353"/>
                  <a:pt x="577" y="351"/>
                  <a:pt x="574" y="352"/>
                </a:cubicBezTo>
                <a:cubicBezTo>
                  <a:pt x="574" y="353"/>
                  <a:pt x="575" y="355"/>
                  <a:pt x="573" y="356"/>
                </a:cubicBezTo>
                <a:close/>
                <a:moveTo>
                  <a:pt x="652" y="536"/>
                </a:moveTo>
                <a:cubicBezTo>
                  <a:pt x="654" y="538"/>
                  <a:pt x="655" y="539"/>
                  <a:pt x="657" y="540"/>
                </a:cubicBezTo>
                <a:cubicBezTo>
                  <a:pt x="657" y="539"/>
                  <a:pt x="659" y="539"/>
                  <a:pt x="659" y="537"/>
                </a:cubicBezTo>
                <a:cubicBezTo>
                  <a:pt x="658" y="537"/>
                  <a:pt x="657" y="537"/>
                  <a:pt x="656" y="537"/>
                </a:cubicBezTo>
                <a:cubicBezTo>
                  <a:pt x="656" y="536"/>
                  <a:pt x="656" y="536"/>
                  <a:pt x="655" y="535"/>
                </a:cubicBezTo>
                <a:cubicBezTo>
                  <a:pt x="654" y="535"/>
                  <a:pt x="653" y="535"/>
                  <a:pt x="652" y="536"/>
                </a:cubicBezTo>
                <a:close/>
                <a:moveTo>
                  <a:pt x="321" y="470"/>
                </a:moveTo>
                <a:cubicBezTo>
                  <a:pt x="321" y="472"/>
                  <a:pt x="320" y="473"/>
                  <a:pt x="321" y="475"/>
                </a:cubicBezTo>
                <a:cubicBezTo>
                  <a:pt x="323" y="474"/>
                  <a:pt x="324" y="472"/>
                  <a:pt x="326" y="472"/>
                </a:cubicBezTo>
                <a:cubicBezTo>
                  <a:pt x="325" y="471"/>
                  <a:pt x="326" y="470"/>
                  <a:pt x="325" y="470"/>
                </a:cubicBezTo>
                <a:cubicBezTo>
                  <a:pt x="324" y="470"/>
                  <a:pt x="322" y="470"/>
                  <a:pt x="321" y="470"/>
                </a:cubicBezTo>
                <a:close/>
                <a:moveTo>
                  <a:pt x="515" y="654"/>
                </a:moveTo>
                <a:cubicBezTo>
                  <a:pt x="514" y="655"/>
                  <a:pt x="515" y="656"/>
                  <a:pt x="515" y="656"/>
                </a:cubicBezTo>
                <a:cubicBezTo>
                  <a:pt x="514" y="657"/>
                  <a:pt x="513" y="658"/>
                  <a:pt x="514" y="659"/>
                </a:cubicBezTo>
                <a:cubicBezTo>
                  <a:pt x="515" y="659"/>
                  <a:pt x="516" y="659"/>
                  <a:pt x="517" y="658"/>
                </a:cubicBezTo>
                <a:cubicBezTo>
                  <a:pt x="517" y="657"/>
                  <a:pt x="517" y="656"/>
                  <a:pt x="517" y="654"/>
                </a:cubicBezTo>
                <a:cubicBezTo>
                  <a:pt x="516" y="654"/>
                  <a:pt x="516" y="654"/>
                  <a:pt x="515" y="654"/>
                </a:cubicBezTo>
                <a:close/>
                <a:moveTo>
                  <a:pt x="374" y="320"/>
                </a:moveTo>
                <a:cubicBezTo>
                  <a:pt x="373" y="322"/>
                  <a:pt x="375" y="323"/>
                  <a:pt x="376" y="324"/>
                </a:cubicBezTo>
                <a:cubicBezTo>
                  <a:pt x="377" y="324"/>
                  <a:pt x="378" y="324"/>
                  <a:pt x="378" y="323"/>
                </a:cubicBezTo>
                <a:cubicBezTo>
                  <a:pt x="379" y="322"/>
                  <a:pt x="378" y="321"/>
                  <a:pt x="377" y="320"/>
                </a:cubicBezTo>
                <a:cubicBezTo>
                  <a:pt x="376" y="320"/>
                  <a:pt x="375" y="320"/>
                  <a:pt x="374" y="320"/>
                </a:cubicBezTo>
                <a:close/>
                <a:moveTo>
                  <a:pt x="398" y="608"/>
                </a:moveTo>
                <a:cubicBezTo>
                  <a:pt x="397" y="606"/>
                  <a:pt x="396" y="607"/>
                  <a:pt x="396" y="607"/>
                </a:cubicBezTo>
                <a:cubicBezTo>
                  <a:pt x="396" y="606"/>
                  <a:pt x="396" y="605"/>
                  <a:pt x="394" y="605"/>
                </a:cubicBezTo>
                <a:cubicBezTo>
                  <a:pt x="394" y="607"/>
                  <a:pt x="394" y="609"/>
                  <a:pt x="394" y="612"/>
                </a:cubicBezTo>
                <a:cubicBezTo>
                  <a:pt x="396" y="610"/>
                  <a:pt x="396" y="609"/>
                  <a:pt x="398" y="608"/>
                </a:cubicBezTo>
                <a:close/>
                <a:moveTo>
                  <a:pt x="494" y="342"/>
                </a:moveTo>
                <a:cubicBezTo>
                  <a:pt x="493" y="344"/>
                  <a:pt x="494" y="344"/>
                  <a:pt x="495" y="344"/>
                </a:cubicBezTo>
                <a:cubicBezTo>
                  <a:pt x="495" y="342"/>
                  <a:pt x="495" y="341"/>
                  <a:pt x="495" y="338"/>
                </a:cubicBezTo>
                <a:cubicBezTo>
                  <a:pt x="494" y="340"/>
                  <a:pt x="492" y="340"/>
                  <a:pt x="490" y="341"/>
                </a:cubicBezTo>
                <a:cubicBezTo>
                  <a:pt x="491" y="343"/>
                  <a:pt x="492" y="342"/>
                  <a:pt x="494" y="342"/>
                </a:cubicBezTo>
                <a:close/>
                <a:moveTo>
                  <a:pt x="606" y="609"/>
                </a:moveTo>
                <a:cubicBezTo>
                  <a:pt x="606" y="607"/>
                  <a:pt x="606" y="606"/>
                  <a:pt x="606" y="605"/>
                </a:cubicBezTo>
                <a:cubicBezTo>
                  <a:pt x="602" y="605"/>
                  <a:pt x="602" y="605"/>
                  <a:pt x="602" y="609"/>
                </a:cubicBezTo>
                <a:cubicBezTo>
                  <a:pt x="603" y="609"/>
                  <a:pt x="604" y="609"/>
                  <a:pt x="606" y="609"/>
                </a:cubicBezTo>
                <a:close/>
                <a:moveTo>
                  <a:pt x="658" y="574"/>
                </a:moveTo>
                <a:cubicBezTo>
                  <a:pt x="660" y="578"/>
                  <a:pt x="662" y="577"/>
                  <a:pt x="664" y="578"/>
                </a:cubicBezTo>
                <a:cubicBezTo>
                  <a:pt x="664" y="576"/>
                  <a:pt x="662" y="576"/>
                  <a:pt x="662" y="574"/>
                </a:cubicBezTo>
                <a:cubicBezTo>
                  <a:pt x="661" y="574"/>
                  <a:pt x="660" y="574"/>
                  <a:pt x="658" y="574"/>
                </a:cubicBezTo>
                <a:close/>
                <a:moveTo>
                  <a:pt x="522" y="348"/>
                </a:moveTo>
                <a:cubicBezTo>
                  <a:pt x="519" y="348"/>
                  <a:pt x="519" y="348"/>
                  <a:pt x="519" y="351"/>
                </a:cubicBezTo>
                <a:cubicBezTo>
                  <a:pt x="520" y="352"/>
                  <a:pt x="521" y="352"/>
                  <a:pt x="522" y="351"/>
                </a:cubicBezTo>
                <a:cubicBezTo>
                  <a:pt x="523" y="350"/>
                  <a:pt x="522" y="349"/>
                  <a:pt x="522" y="348"/>
                </a:cubicBezTo>
                <a:close/>
                <a:moveTo>
                  <a:pt x="505" y="625"/>
                </a:moveTo>
                <a:cubicBezTo>
                  <a:pt x="503" y="625"/>
                  <a:pt x="501" y="625"/>
                  <a:pt x="501" y="628"/>
                </a:cubicBezTo>
                <a:cubicBezTo>
                  <a:pt x="503" y="627"/>
                  <a:pt x="503" y="630"/>
                  <a:pt x="505" y="629"/>
                </a:cubicBezTo>
                <a:cubicBezTo>
                  <a:pt x="505" y="628"/>
                  <a:pt x="505" y="627"/>
                  <a:pt x="505" y="625"/>
                </a:cubicBezTo>
                <a:close/>
                <a:moveTo>
                  <a:pt x="525" y="336"/>
                </a:moveTo>
                <a:cubicBezTo>
                  <a:pt x="525" y="339"/>
                  <a:pt x="526" y="340"/>
                  <a:pt x="528" y="340"/>
                </a:cubicBezTo>
                <a:cubicBezTo>
                  <a:pt x="527" y="339"/>
                  <a:pt x="529" y="338"/>
                  <a:pt x="529" y="337"/>
                </a:cubicBezTo>
                <a:cubicBezTo>
                  <a:pt x="528" y="336"/>
                  <a:pt x="527" y="336"/>
                  <a:pt x="525" y="336"/>
                </a:cubicBezTo>
                <a:close/>
                <a:moveTo>
                  <a:pt x="294" y="608"/>
                </a:moveTo>
                <a:cubicBezTo>
                  <a:pt x="294" y="609"/>
                  <a:pt x="294" y="610"/>
                  <a:pt x="294" y="610"/>
                </a:cubicBezTo>
                <a:cubicBezTo>
                  <a:pt x="295" y="611"/>
                  <a:pt x="296" y="611"/>
                  <a:pt x="297" y="612"/>
                </a:cubicBezTo>
                <a:cubicBezTo>
                  <a:pt x="297" y="612"/>
                  <a:pt x="297" y="612"/>
                  <a:pt x="298" y="611"/>
                </a:cubicBezTo>
                <a:cubicBezTo>
                  <a:pt x="298" y="610"/>
                  <a:pt x="296" y="609"/>
                  <a:pt x="296" y="608"/>
                </a:cubicBezTo>
                <a:cubicBezTo>
                  <a:pt x="296" y="608"/>
                  <a:pt x="295" y="608"/>
                  <a:pt x="294" y="608"/>
                </a:cubicBezTo>
                <a:close/>
                <a:moveTo>
                  <a:pt x="285" y="603"/>
                </a:moveTo>
                <a:cubicBezTo>
                  <a:pt x="284" y="603"/>
                  <a:pt x="283" y="603"/>
                  <a:pt x="282" y="603"/>
                </a:cubicBezTo>
                <a:cubicBezTo>
                  <a:pt x="280" y="606"/>
                  <a:pt x="284" y="605"/>
                  <a:pt x="283" y="607"/>
                </a:cubicBezTo>
                <a:cubicBezTo>
                  <a:pt x="284" y="607"/>
                  <a:pt x="284" y="607"/>
                  <a:pt x="285" y="607"/>
                </a:cubicBezTo>
                <a:cubicBezTo>
                  <a:pt x="286" y="606"/>
                  <a:pt x="285" y="605"/>
                  <a:pt x="285" y="603"/>
                </a:cubicBezTo>
                <a:close/>
                <a:moveTo>
                  <a:pt x="628" y="505"/>
                </a:moveTo>
                <a:cubicBezTo>
                  <a:pt x="631" y="505"/>
                  <a:pt x="633" y="505"/>
                  <a:pt x="635" y="505"/>
                </a:cubicBezTo>
                <a:cubicBezTo>
                  <a:pt x="635" y="504"/>
                  <a:pt x="635" y="504"/>
                  <a:pt x="634" y="503"/>
                </a:cubicBezTo>
                <a:cubicBezTo>
                  <a:pt x="631" y="503"/>
                  <a:pt x="631" y="503"/>
                  <a:pt x="628" y="505"/>
                </a:cubicBezTo>
                <a:close/>
                <a:moveTo>
                  <a:pt x="312" y="470"/>
                </a:moveTo>
                <a:cubicBezTo>
                  <a:pt x="310" y="470"/>
                  <a:pt x="309" y="471"/>
                  <a:pt x="308" y="472"/>
                </a:cubicBezTo>
                <a:cubicBezTo>
                  <a:pt x="309" y="473"/>
                  <a:pt x="310" y="474"/>
                  <a:pt x="312" y="473"/>
                </a:cubicBezTo>
                <a:cubicBezTo>
                  <a:pt x="312" y="472"/>
                  <a:pt x="312" y="471"/>
                  <a:pt x="312" y="470"/>
                </a:cubicBezTo>
                <a:close/>
                <a:moveTo>
                  <a:pt x="421" y="645"/>
                </a:moveTo>
                <a:cubicBezTo>
                  <a:pt x="421" y="643"/>
                  <a:pt x="420" y="642"/>
                  <a:pt x="418" y="642"/>
                </a:cubicBezTo>
                <a:cubicBezTo>
                  <a:pt x="418" y="643"/>
                  <a:pt x="418" y="644"/>
                  <a:pt x="418" y="645"/>
                </a:cubicBezTo>
                <a:cubicBezTo>
                  <a:pt x="419" y="645"/>
                  <a:pt x="419" y="645"/>
                  <a:pt x="421" y="645"/>
                </a:cubicBezTo>
                <a:close/>
                <a:moveTo>
                  <a:pt x="559" y="355"/>
                </a:moveTo>
                <a:cubicBezTo>
                  <a:pt x="558" y="353"/>
                  <a:pt x="558" y="353"/>
                  <a:pt x="556" y="353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354"/>
                  <a:pt x="555" y="355"/>
                  <a:pt x="555" y="355"/>
                </a:cubicBezTo>
                <a:cubicBezTo>
                  <a:pt x="557" y="355"/>
                  <a:pt x="558" y="356"/>
                  <a:pt x="559" y="355"/>
                </a:cubicBezTo>
                <a:close/>
                <a:moveTo>
                  <a:pt x="321" y="434"/>
                </a:moveTo>
                <a:cubicBezTo>
                  <a:pt x="320" y="435"/>
                  <a:pt x="321" y="436"/>
                  <a:pt x="319" y="436"/>
                </a:cubicBezTo>
                <a:cubicBezTo>
                  <a:pt x="319" y="436"/>
                  <a:pt x="319" y="437"/>
                  <a:pt x="319" y="438"/>
                </a:cubicBezTo>
                <a:cubicBezTo>
                  <a:pt x="320" y="437"/>
                  <a:pt x="320" y="437"/>
                  <a:pt x="321" y="437"/>
                </a:cubicBezTo>
                <a:cubicBezTo>
                  <a:pt x="322" y="437"/>
                  <a:pt x="323" y="436"/>
                  <a:pt x="323" y="436"/>
                </a:cubicBezTo>
                <a:cubicBezTo>
                  <a:pt x="324" y="435"/>
                  <a:pt x="323" y="435"/>
                  <a:pt x="323" y="435"/>
                </a:cubicBezTo>
                <a:cubicBezTo>
                  <a:pt x="323" y="434"/>
                  <a:pt x="322" y="434"/>
                  <a:pt x="321" y="434"/>
                </a:cubicBezTo>
                <a:close/>
                <a:moveTo>
                  <a:pt x="401" y="235"/>
                </a:moveTo>
                <a:cubicBezTo>
                  <a:pt x="400" y="235"/>
                  <a:pt x="399" y="237"/>
                  <a:pt x="398" y="237"/>
                </a:cubicBezTo>
                <a:cubicBezTo>
                  <a:pt x="398" y="237"/>
                  <a:pt x="398" y="238"/>
                  <a:pt x="398" y="238"/>
                </a:cubicBezTo>
                <a:cubicBezTo>
                  <a:pt x="399" y="239"/>
                  <a:pt x="400" y="238"/>
                  <a:pt x="401" y="238"/>
                </a:cubicBezTo>
                <a:cubicBezTo>
                  <a:pt x="401" y="237"/>
                  <a:pt x="402" y="236"/>
                  <a:pt x="401" y="235"/>
                </a:cubicBezTo>
                <a:close/>
                <a:moveTo>
                  <a:pt x="666" y="540"/>
                </a:moveTo>
                <a:cubicBezTo>
                  <a:pt x="664" y="540"/>
                  <a:pt x="663" y="540"/>
                  <a:pt x="662" y="540"/>
                </a:cubicBezTo>
                <a:cubicBezTo>
                  <a:pt x="662" y="541"/>
                  <a:pt x="661" y="541"/>
                  <a:pt x="662" y="542"/>
                </a:cubicBezTo>
                <a:cubicBezTo>
                  <a:pt x="663" y="541"/>
                  <a:pt x="665" y="542"/>
                  <a:pt x="666" y="540"/>
                </a:cubicBezTo>
                <a:close/>
                <a:moveTo>
                  <a:pt x="455" y="274"/>
                </a:moveTo>
                <a:cubicBezTo>
                  <a:pt x="454" y="274"/>
                  <a:pt x="454" y="274"/>
                  <a:pt x="453" y="274"/>
                </a:cubicBezTo>
                <a:cubicBezTo>
                  <a:pt x="453" y="275"/>
                  <a:pt x="453" y="277"/>
                  <a:pt x="454" y="278"/>
                </a:cubicBezTo>
                <a:cubicBezTo>
                  <a:pt x="454" y="278"/>
                  <a:pt x="455" y="278"/>
                  <a:pt x="455" y="277"/>
                </a:cubicBezTo>
                <a:cubicBezTo>
                  <a:pt x="455" y="276"/>
                  <a:pt x="455" y="275"/>
                  <a:pt x="455" y="274"/>
                </a:cubicBezTo>
                <a:close/>
                <a:moveTo>
                  <a:pt x="468" y="308"/>
                </a:moveTo>
                <a:cubicBezTo>
                  <a:pt x="469" y="308"/>
                  <a:pt x="470" y="308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0" y="307"/>
                  <a:pt x="469" y="307"/>
                  <a:pt x="468" y="307"/>
                </a:cubicBezTo>
                <a:cubicBezTo>
                  <a:pt x="468" y="307"/>
                  <a:pt x="468" y="308"/>
                  <a:pt x="468" y="308"/>
                </a:cubicBezTo>
                <a:close/>
                <a:moveTo>
                  <a:pt x="504" y="601"/>
                </a:moveTo>
                <a:cubicBezTo>
                  <a:pt x="504" y="600"/>
                  <a:pt x="504" y="599"/>
                  <a:pt x="502" y="598"/>
                </a:cubicBezTo>
                <a:cubicBezTo>
                  <a:pt x="502" y="599"/>
                  <a:pt x="501" y="600"/>
                  <a:pt x="501" y="601"/>
                </a:cubicBezTo>
                <a:cubicBezTo>
                  <a:pt x="502" y="601"/>
                  <a:pt x="503" y="602"/>
                  <a:pt x="504" y="601"/>
                </a:cubicBezTo>
                <a:close/>
                <a:moveTo>
                  <a:pt x="644" y="568"/>
                </a:moveTo>
                <a:cubicBezTo>
                  <a:pt x="644" y="568"/>
                  <a:pt x="644" y="567"/>
                  <a:pt x="644" y="567"/>
                </a:cubicBezTo>
                <a:cubicBezTo>
                  <a:pt x="643" y="567"/>
                  <a:pt x="642" y="566"/>
                  <a:pt x="641" y="567"/>
                </a:cubicBezTo>
                <a:cubicBezTo>
                  <a:pt x="641" y="568"/>
                  <a:pt x="641" y="568"/>
                  <a:pt x="642" y="568"/>
                </a:cubicBezTo>
                <a:cubicBezTo>
                  <a:pt x="642" y="568"/>
                  <a:pt x="643" y="568"/>
                  <a:pt x="644" y="568"/>
                </a:cubicBezTo>
                <a:close/>
                <a:moveTo>
                  <a:pt x="529" y="314"/>
                </a:moveTo>
                <a:cubicBezTo>
                  <a:pt x="528" y="314"/>
                  <a:pt x="528" y="314"/>
                  <a:pt x="527" y="315"/>
                </a:cubicBezTo>
                <a:cubicBezTo>
                  <a:pt x="527" y="315"/>
                  <a:pt x="527" y="316"/>
                  <a:pt x="528" y="317"/>
                </a:cubicBezTo>
                <a:cubicBezTo>
                  <a:pt x="528" y="317"/>
                  <a:pt x="529" y="317"/>
                  <a:pt x="529" y="317"/>
                </a:cubicBezTo>
                <a:cubicBezTo>
                  <a:pt x="529" y="316"/>
                  <a:pt x="529" y="315"/>
                  <a:pt x="529" y="314"/>
                </a:cubicBezTo>
                <a:close/>
                <a:moveTo>
                  <a:pt x="488" y="331"/>
                </a:moveTo>
                <a:cubicBezTo>
                  <a:pt x="489" y="332"/>
                  <a:pt x="490" y="332"/>
                  <a:pt x="491" y="331"/>
                </a:cubicBezTo>
                <a:cubicBezTo>
                  <a:pt x="491" y="331"/>
                  <a:pt x="491" y="330"/>
                  <a:pt x="491" y="330"/>
                </a:cubicBezTo>
                <a:cubicBezTo>
                  <a:pt x="490" y="329"/>
                  <a:pt x="489" y="329"/>
                  <a:pt x="488" y="330"/>
                </a:cubicBezTo>
                <a:cubicBezTo>
                  <a:pt x="488" y="330"/>
                  <a:pt x="488" y="331"/>
                  <a:pt x="488" y="331"/>
                </a:cubicBezTo>
                <a:close/>
                <a:moveTo>
                  <a:pt x="437" y="292"/>
                </a:moveTo>
                <a:cubicBezTo>
                  <a:pt x="437" y="293"/>
                  <a:pt x="436" y="295"/>
                  <a:pt x="438" y="295"/>
                </a:cubicBezTo>
                <a:cubicBezTo>
                  <a:pt x="439" y="294"/>
                  <a:pt x="439" y="293"/>
                  <a:pt x="438" y="292"/>
                </a:cubicBezTo>
                <a:cubicBezTo>
                  <a:pt x="438" y="292"/>
                  <a:pt x="438" y="292"/>
                  <a:pt x="437" y="292"/>
                </a:cubicBezTo>
                <a:close/>
                <a:moveTo>
                  <a:pt x="236" y="619"/>
                </a:moveTo>
                <a:cubicBezTo>
                  <a:pt x="237" y="620"/>
                  <a:pt x="235" y="621"/>
                  <a:pt x="238" y="621"/>
                </a:cubicBezTo>
                <a:cubicBezTo>
                  <a:pt x="238" y="620"/>
                  <a:pt x="238" y="619"/>
                  <a:pt x="238" y="619"/>
                </a:cubicBezTo>
                <a:cubicBezTo>
                  <a:pt x="237" y="619"/>
                  <a:pt x="237" y="619"/>
                  <a:pt x="236" y="619"/>
                </a:cubicBezTo>
                <a:close/>
                <a:moveTo>
                  <a:pt x="602" y="619"/>
                </a:moveTo>
                <a:cubicBezTo>
                  <a:pt x="602" y="620"/>
                  <a:pt x="600" y="621"/>
                  <a:pt x="601" y="622"/>
                </a:cubicBezTo>
                <a:cubicBezTo>
                  <a:pt x="602" y="622"/>
                  <a:pt x="602" y="622"/>
                  <a:pt x="603" y="622"/>
                </a:cubicBezTo>
                <a:cubicBezTo>
                  <a:pt x="603" y="621"/>
                  <a:pt x="603" y="621"/>
                  <a:pt x="602" y="619"/>
                </a:cubicBezTo>
                <a:close/>
                <a:moveTo>
                  <a:pt x="519" y="648"/>
                </a:moveTo>
                <a:cubicBezTo>
                  <a:pt x="518" y="649"/>
                  <a:pt x="517" y="650"/>
                  <a:pt x="518" y="651"/>
                </a:cubicBezTo>
                <a:cubicBezTo>
                  <a:pt x="518" y="651"/>
                  <a:pt x="519" y="651"/>
                  <a:pt x="519" y="651"/>
                </a:cubicBezTo>
                <a:cubicBezTo>
                  <a:pt x="520" y="650"/>
                  <a:pt x="520" y="649"/>
                  <a:pt x="519" y="648"/>
                </a:cubicBezTo>
                <a:close/>
                <a:moveTo>
                  <a:pt x="391" y="247"/>
                </a:moveTo>
                <a:cubicBezTo>
                  <a:pt x="391" y="248"/>
                  <a:pt x="392" y="248"/>
                  <a:pt x="393" y="247"/>
                </a:cubicBezTo>
                <a:cubicBezTo>
                  <a:pt x="393" y="247"/>
                  <a:pt x="393" y="246"/>
                  <a:pt x="392" y="246"/>
                </a:cubicBezTo>
                <a:cubicBezTo>
                  <a:pt x="391" y="246"/>
                  <a:pt x="391" y="246"/>
                  <a:pt x="391" y="247"/>
                </a:cubicBezTo>
                <a:close/>
                <a:moveTo>
                  <a:pt x="596" y="378"/>
                </a:moveTo>
                <a:cubicBezTo>
                  <a:pt x="596" y="378"/>
                  <a:pt x="596" y="377"/>
                  <a:pt x="596" y="377"/>
                </a:cubicBezTo>
                <a:cubicBezTo>
                  <a:pt x="595" y="377"/>
                  <a:pt x="595" y="376"/>
                  <a:pt x="594" y="377"/>
                </a:cubicBezTo>
                <a:cubicBezTo>
                  <a:pt x="594" y="378"/>
                  <a:pt x="595" y="379"/>
                  <a:pt x="596" y="378"/>
                </a:cubicBezTo>
                <a:close/>
                <a:moveTo>
                  <a:pt x="589" y="590"/>
                </a:moveTo>
                <a:cubicBezTo>
                  <a:pt x="588" y="589"/>
                  <a:pt x="587" y="589"/>
                  <a:pt x="587" y="590"/>
                </a:cubicBezTo>
                <a:cubicBezTo>
                  <a:pt x="587" y="591"/>
                  <a:pt x="586" y="591"/>
                  <a:pt x="587" y="591"/>
                </a:cubicBezTo>
                <a:cubicBezTo>
                  <a:pt x="588" y="592"/>
                  <a:pt x="588" y="592"/>
                  <a:pt x="589" y="591"/>
                </a:cubicBezTo>
                <a:cubicBezTo>
                  <a:pt x="589" y="591"/>
                  <a:pt x="589" y="590"/>
                  <a:pt x="589" y="590"/>
                </a:cubicBezTo>
                <a:close/>
                <a:moveTo>
                  <a:pt x="448" y="292"/>
                </a:moveTo>
                <a:cubicBezTo>
                  <a:pt x="446" y="292"/>
                  <a:pt x="445" y="292"/>
                  <a:pt x="445" y="292"/>
                </a:cubicBezTo>
                <a:cubicBezTo>
                  <a:pt x="445" y="293"/>
                  <a:pt x="446" y="294"/>
                  <a:pt x="446" y="294"/>
                </a:cubicBezTo>
                <a:cubicBezTo>
                  <a:pt x="446" y="294"/>
                  <a:pt x="447" y="293"/>
                  <a:pt x="448" y="292"/>
                </a:cubicBezTo>
                <a:close/>
                <a:moveTo>
                  <a:pt x="460" y="647"/>
                </a:moveTo>
                <a:cubicBezTo>
                  <a:pt x="460" y="648"/>
                  <a:pt x="460" y="649"/>
                  <a:pt x="460" y="649"/>
                </a:cubicBezTo>
                <a:cubicBezTo>
                  <a:pt x="461" y="649"/>
                  <a:pt x="461" y="649"/>
                  <a:pt x="462" y="649"/>
                </a:cubicBezTo>
                <a:cubicBezTo>
                  <a:pt x="462" y="648"/>
                  <a:pt x="462" y="647"/>
                  <a:pt x="460" y="647"/>
                </a:cubicBezTo>
                <a:close/>
                <a:moveTo>
                  <a:pt x="510" y="630"/>
                </a:moveTo>
                <a:cubicBezTo>
                  <a:pt x="511" y="630"/>
                  <a:pt x="511" y="630"/>
                  <a:pt x="512" y="629"/>
                </a:cubicBezTo>
                <a:cubicBezTo>
                  <a:pt x="511" y="629"/>
                  <a:pt x="511" y="629"/>
                  <a:pt x="510" y="630"/>
                </a:cubicBezTo>
                <a:close/>
                <a:moveTo>
                  <a:pt x="645" y="580"/>
                </a:moveTo>
                <a:cubicBezTo>
                  <a:pt x="646" y="580"/>
                  <a:pt x="647" y="581"/>
                  <a:pt x="647" y="579"/>
                </a:cubicBezTo>
                <a:cubicBezTo>
                  <a:pt x="646" y="579"/>
                  <a:pt x="646" y="579"/>
                  <a:pt x="645" y="580"/>
                </a:cubicBezTo>
                <a:close/>
                <a:moveTo>
                  <a:pt x="326" y="465"/>
                </a:moveTo>
                <a:cubicBezTo>
                  <a:pt x="327" y="464"/>
                  <a:pt x="327" y="463"/>
                  <a:pt x="326" y="463"/>
                </a:cubicBezTo>
                <a:cubicBezTo>
                  <a:pt x="325" y="464"/>
                  <a:pt x="325" y="464"/>
                  <a:pt x="326" y="465"/>
                </a:cubicBezTo>
                <a:close/>
                <a:moveTo>
                  <a:pt x="613" y="591"/>
                </a:moveTo>
                <a:cubicBezTo>
                  <a:pt x="612" y="591"/>
                  <a:pt x="612" y="592"/>
                  <a:pt x="613" y="593"/>
                </a:cubicBezTo>
                <a:cubicBezTo>
                  <a:pt x="614" y="592"/>
                  <a:pt x="614" y="591"/>
                  <a:pt x="613" y="591"/>
                </a:cubicBezTo>
                <a:close/>
                <a:moveTo>
                  <a:pt x="604" y="657"/>
                </a:moveTo>
                <a:cubicBezTo>
                  <a:pt x="607" y="657"/>
                  <a:pt x="607" y="653"/>
                  <a:pt x="609" y="652"/>
                </a:cubicBezTo>
                <a:cubicBezTo>
                  <a:pt x="610" y="652"/>
                  <a:pt x="611" y="652"/>
                  <a:pt x="612" y="652"/>
                </a:cubicBezTo>
                <a:cubicBezTo>
                  <a:pt x="612" y="651"/>
                  <a:pt x="612" y="650"/>
                  <a:pt x="611" y="649"/>
                </a:cubicBezTo>
                <a:cubicBezTo>
                  <a:pt x="610" y="649"/>
                  <a:pt x="610" y="649"/>
                  <a:pt x="609" y="650"/>
                </a:cubicBezTo>
                <a:cubicBezTo>
                  <a:pt x="609" y="650"/>
                  <a:pt x="609" y="651"/>
                  <a:pt x="608" y="651"/>
                </a:cubicBezTo>
                <a:cubicBezTo>
                  <a:pt x="607" y="651"/>
                  <a:pt x="606" y="651"/>
                  <a:pt x="606" y="651"/>
                </a:cubicBezTo>
                <a:cubicBezTo>
                  <a:pt x="603" y="648"/>
                  <a:pt x="600" y="646"/>
                  <a:pt x="599" y="643"/>
                </a:cubicBezTo>
                <a:cubicBezTo>
                  <a:pt x="600" y="642"/>
                  <a:pt x="601" y="641"/>
                  <a:pt x="602" y="640"/>
                </a:cubicBezTo>
                <a:cubicBezTo>
                  <a:pt x="602" y="639"/>
                  <a:pt x="602" y="638"/>
                  <a:pt x="602" y="637"/>
                </a:cubicBezTo>
                <a:cubicBezTo>
                  <a:pt x="604" y="637"/>
                  <a:pt x="605" y="637"/>
                  <a:pt x="606" y="635"/>
                </a:cubicBezTo>
                <a:cubicBezTo>
                  <a:pt x="604" y="635"/>
                  <a:pt x="606" y="633"/>
                  <a:pt x="604" y="632"/>
                </a:cubicBezTo>
                <a:cubicBezTo>
                  <a:pt x="603" y="632"/>
                  <a:pt x="603" y="632"/>
                  <a:pt x="602" y="632"/>
                </a:cubicBezTo>
                <a:cubicBezTo>
                  <a:pt x="602" y="633"/>
                  <a:pt x="602" y="635"/>
                  <a:pt x="602" y="636"/>
                </a:cubicBezTo>
                <a:cubicBezTo>
                  <a:pt x="601" y="636"/>
                  <a:pt x="600" y="635"/>
                  <a:pt x="599" y="636"/>
                </a:cubicBezTo>
                <a:cubicBezTo>
                  <a:pt x="598" y="637"/>
                  <a:pt x="598" y="638"/>
                  <a:pt x="597" y="638"/>
                </a:cubicBezTo>
                <a:cubicBezTo>
                  <a:pt x="596" y="637"/>
                  <a:pt x="596" y="637"/>
                  <a:pt x="595" y="636"/>
                </a:cubicBezTo>
                <a:cubicBezTo>
                  <a:pt x="595" y="636"/>
                  <a:pt x="594" y="635"/>
                  <a:pt x="594" y="635"/>
                </a:cubicBezTo>
                <a:cubicBezTo>
                  <a:pt x="593" y="635"/>
                  <a:pt x="591" y="635"/>
                  <a:pt x="591" y="634"/>
                </a:cubicBezTo>
                <a:cubicBezTo>
                  <a:pt x="591" y="631"/>
                  <a:pt x="588" y="630"/>
                  <a:pt x="588" y="627"/>
                </a:cubicBezTo>
                <a:cubicBezTo>
                  <a:pt x="588" y="626"/>
                  <a:pt x="587" y="625"/>
                  <a:pt x="586" y="624"/>
                </a:cubicBezTo>
                <a:cubicBezTo>
                  <a:pt x="585" y="625"/>
                  <a:pt x="584" y="628"/>
                  <a:pt x="581" y="627"/>
                </a:cubicBezTo>
                <a:cubicBezTo>
                  <a:pt x="581" y="625"/>
                  <a:pt x="580" y="624"/>
                  <a:pt x="578" y="624"/>
                </a:cubicBezTo>
                <a:cubicBezTo>
                  <a:pt x="579" y="622"/>
                  <a:pt x="577" y="621"/>
                  <a:pt x="577" y="620"/>
                </a:cubicBezTo>
                <a:cubicBezTo>
                  <a:pt x="577" y="619"/>
                  <a:pt x="578" y="620"/>
                  <a:pt x="579" y="619"/>
                </a:cubicBezTo>
                <a:cubicBezTo>
                  <a:pt x="580" y="619"/>
                  <a:pt x="581" y="618"/>
                  <a:pt x="581" y="617"/>
                </a:cubicBezTo>
                <a:cubicBezTo>
                  <a:pt x="581" y="616"/>
                  <a:pt x="580" y="615"/>
                  <a:pt x="579" y="615"/>
                </a:cubicBezTo>
                <a:cubicBezTo>
                  <a:pt x="577" y="615"/>
                  <a:pt x="576" y="613"/>
                  <a:pt x="575" y="612"/>
                </a:cubicBezTo>
                <a:cubicBezTo>
                  <a:pt x="576" y="610"/>
                  <a:pt x="579" y="610"/>
                  <a:pt x="580" y="608"/>
                </a:cubicBezTo>
                <a:cubicBezTo>
                  <a:pt x="577" y="608"/>
                  <a:pt x="575" y="610"/>
                  <a:pt x="574" y="609"/>
                </a:cubicBezTo>
                <a:cubicBezTo>
                  <a:pt x="572" y="611"/>
                  <a:pt x="572" y="613"/>
                  <a:pt x="571" y="615"/>
                </a:cubicBezTo>
                <a:cubicBezTo>
                  <a:pt x="570" y="615"/>
                  <a:pt x="570" y="615"/>
                  <a:pt x="569" y="615"/>
                </a:cubicBezTo>
                <a:cubicBezTo>
                  <a:pt x="570" y="616"/>
                  <a:pt x="569" y="617"/>
                  <a:pt x="570" y="617"/>
                </a:cubicBezTo>
                <a:cubicBezTo>
                  <a:pt x="572" y="616"/>
                  <a:pt x="574" y="617"/>
                  <a:pt x="576" y="617"/>
                </a:cubicBezTo>
                <a:cubicBezTo>
                  <a:pt x="576" y="618"/>
                  <a:pt x="576" y="620"/>
                  <a:pt x="576" y="621"/>
                </a:cubicBezTo>
                <a:cubicBezTo>
                  <a:pt x="574" y="623"/>
                  <a:pt x="573" y="624"/>
                  <a:pt x="572" y="625"/>
                </a:cubicBezTo>
                <a:cubicBezTo>
                  <a:pt x="569" y="625"/>
                  <a:pt x="567" y="625"/>
                  <a:pt x="565" y="625"/>
                </a:cubicBezTo>
                <a:cubicBezTo>
                  <a:pt x="565" y="624"/>
                  <a:pt x="565" y="623"/>
                  <a:pt x="565" y="623"/>
                </a:cubicBezTo>
                <a:cubicBezTo>
                  <a:pt x="566" y="621"/>
                  <a:pt x="567" y="623"/>
                  <a:pt x="568" y="623"/>
                </a:cubicBezTo>
                <a:cubicBezTo>
                  <a:pt x="568" y="622"/>
                  <a:pt x="569" y="622"/>
                  <a:pt x="568" y="621"/>
                </a:cubicBezTo>
                <a:cubicBezTo>
                  <a:pt x="567" y="621"/>
                  <a:pt x="566" y="621"/>
                  <a:pt x="565" y="621"/>
                </a:cubicBezTo>
                <a:cubicBezTo>
                  <a:pt x="564" y="620"/>
                  <a:pt x="563" y="619"/>
                  <a:pt x="562" y="618"/>
                </a:cubicBezTo>
                <a:cubicBezTo>
                  <a:pt x="562" y="618"/>
                  <a:pt x="562" y="618"/>
                  <a:pt x="562" y="618"/>
                </a:cubicBezTo>
                <a:cubicBezTo>
                  <a:pt x="561" y="618"/>
                  <a:pt x="560" y="618"/>
                  <a:pt x="559" y="619"/>
                </a:cubicBezTo>
                <a:cubicBezTo>
                  <a:pt x="558" y="622"/>
                  <a:pt x="557" y="624"/>
                  <a:pt x="559" y="627"/>
                </a:cubicBezTo>
                <a:cubicBezTo>
                  <a:pt x="561" y="627"/>
                  <a:pt x="563" y="628"/>
                  <a:pt x="565" y="628"/>
                </a:cubicBezTo>
                <a:cubicBezTo>
                  <a:pt x="565" y="629"/>
                  <a:pt x="565" y="630"/>
                  <a:pt x="565" y="630"/>
                </a:cubicBezTo>
                <a:cubicBezTo>
                  <a:pt x="566" y="630"/>
                  <a:pt x="567" y="630"/>
                  <a:pt x="568" y="630"/>
                </a:cubicBezTo>
                <a:cubicBezTo>
                  <a:pt x="570" y="631"/>
                  <a:pt x="571" y="633"/>
                  <a:pt x="571" y="635"/>
                </a:cubicBezTo>
                <a:cubicBezTo>
                  <a:pt x="571" y="637"/>
                  <a:pt x="573" y="637"/>
                  <a:pt x="574" y="639"/>
                </a:cubicBezTo>
                <a:cubicBezTo>
                  <a:pt x="574" y="641"/>
                  <a:pt x="574" y="644"/>
                  <a:pt x="574" y="646"/>
                </a:cubicBezTo>
                <a:cubicBezTo>
                  <a:pt x="577" y="646"/>
                  <a:pt x="580" y="647"/>
                  <a:pt x="582" y="649"/>
                </a:cubicBezTo>
                <a:cubicBezTo>
                  <a:pt x="582" y="652"/>
                  <a:pt x="582" y="655"/>
                  <a:pt x="582" y="658"/>
                </a:cubicBezTo>
                <a:cubicBezTo>
                  <a:pt x="583" y="658"/>
                  <a:pt x="583" y="658"/>
                  <a:pt x="584" y="658"/>
                </a:cubicBezTo>
                <a:cubicBezTo>
                  <a:pt x="588" y="657"/>
                  <a:pt x="590" y="657"/>
                  <a:pt x="592" y="661"/>
                </a:cubicBezTo>
                <a:cubicBezTo>
                  <a:pt x="593" y="661"/>
                  <a:pt x="593" y="661"/>
                  <a:pt x="593" y="662"/>
                </a:cubicBezTo>
                <a:cubicBezTo>
                  <a:pt x="594" y="662"/>
                  <a:pt x="594" y="662"/>
                  <a:pt x="595" y="662"/>
                </a:cubicBezTo>
                <a:cubicBezTo>
                  <a:pt x="595" y="663"/>
                  <a:pt x="596" y="664"/>
                  <a:pt x="597" y="664"/>
                </a:cubicBezTo>
                <a:cubicBezTo>
                  <a:pt x="597" y="665"/>
                  <a:pt x="597" y="664"/>
                  <a:pt x="598" y="664"/>
                </a:cubicBezTo>
                <a:cubicBezTo>
                  <a:pt x="599" y="663"/>
                  <a:pt x="598" y="662"/>
                  <a:pt x="597" y="661"/>
                </a:cubicBezTo>
                <a:cubicBezTo>
                  <a:pt x="598" y="660"/>
                  <a:pt x="598" y="659"/>
                  <a:pt x="599" y="658"/>
                </a:cubicBezTo>
                <a:cubicBezTo>
                  <a:pt x="599" y="658"/>
                  <a:pt x="600" y="658"/>
                  <a:pt x="600" y="657"/>
                </a:cubicBezTo>
                <a:cubicBezTo>
                  <a:pt x="601" y="656"/>
                  <a:pt x="598" y="655"/>
                  <a:pt x="599" y="653"/>
                </a:cubicBezTo>
                <a:cubicBezTo>
                  <a:pt x="601" y="653"/>
                  <a:pt x="602" y="653"/>
                  <a:pt x="604" y="653"/>
                </a:cubicBezTo>
                <a:cubicBezTo>
                  <a:pt x="604" y="655"/>
                  <a:pt x="604" y="656"/>
                  <a:pt x="604" y="657"/>
                </a:cubicBezTo>
                <a:close/>
                <a:moveTo>
                  <a:pt x="248" y="661"/>
                </a:moveTo>
                <a:cubicBezTo>
                  <a:pt x="247" y="658"/>
                  <a:pt x="249" y="655"/>
                  <a:pt x="249" y="652"/>
                </a:cubicBezTo>
                <a:cubicBezTo>
                  <a:pt x="247" y="651"/>
                  <a:pt x="246" y="654"/>
                  <a:pt x="245" y="653"/>
                </a:cubicBezTo>
                <a:cubicBezTo>
                  <a:pt x="245" y="653"/>
                  <a:pt x="245" y="652"/>
                  <a:pt x="245" y="652"/>
                </a:cubicBezTo>
                <a:cubicBezTo>
                  <a:pt x="246" y="651"/>
                  <a:pt x="247" y="650"/>
                  <a:pt x="248" y="649"/>
                </a:cubicBezTo>
                <a:cubicBezTo>
                  <a:pt x="249" y="649"/>
                  <a:pt x="250" y="649"/>
                  <a:pt x="251" y="649"/>
                </a:cubicBezTo>
                <a:cubicBezTo>
                  <a:pt x="251" y="647"/>
                  <a:pt x="254" y="647"/>
                  <a:pt x="254" y="645"/>
                </a:cubicBezTo>
                <a:cubicBezTo>
                  <a:pt x="256" y="646"/>
                  <a:pt x="259" y="645"/>
                  <a:pt x="261" y="646"/>
                </a:cubicBezTo>
                <a:cubicBezTo>
                  <a:pt x="261" y="647"/>
                  <a:pt x="261" y="648"/>
                  <a:pt x="261" y="649"/>
                </a:cubicBezTo>
                <a:cubicBezTo>
                  <a:pt x="265" y="651"/>
                  <a:pt x="269" y="654"/>
                  <a:pt x="274" y="651"/>
                </a:cubicBezTo>
                <a:cubicBezTo>
                  <a:pt x="274" y="650"/>
                  <a:pt x="274" y="648"/>
                  <a:pt x="274" y="646"/>
                </a:cubicBezTo>
                <a:cubicBezTo>
                  <a:pt x="273" y="646"/>
                  <a:pt x="272" y="647"/>
                  <a:pt x="272" y="645"/>
                </a:cubicBezTo>
                <a:cubicBezTo>
                  <a:pt x="273" y="644"/>
                  <a:pt x="274" y="644"/>
                  <a:pt x="275" y="642"/>
                </a:cubicBezTo>
                <a:cubicBezTo>
                  <a:pt x="277" y="642"/>
                  <a:pt x="278" y="642"/>
                  <a:pt x="280" y="642"/>
                </a:cubicBezTo>
                <a:cubicBezTo>
                  <a:pt x="280" y="640"/>
                  <a:pt x="281" y="638"/>
                  <a:pt x="282" y="636"/>
                </a:cubicBezTo>
                <a:cubicBezTo>
                  <a:pt x="282" y="635"/>
                  <a:pt x="283" y="635"/>
                  <a:pt x="284" y="635"/>
                </a:cubicBezTo>
                <a:cubicBezTo>
                  <a:pt x="284" y="633"/>
                  <a:pt x="284" y="632"/>
                  <a:pt x="284" y="631"/>
                </a:cubicBezTo>
                <a:cubicBezTo>
                  <a:pt x="282" y="631"/>
                  <a:pt x="282" y="632"/>
                  <a:pt x="281" y="633"/>
                </a:cubicBezTo>
                <a:cubicBezTo>
                  <a:pt x="278" y="631"/>
                  <a:pt x="275" y="632"/>
                  <a:pt x="272" y="632"/>
                </a:cubicBezTo>
                <a:cubicBezTo>
                  <a:pt x="271" y="631"/>
                  <a:pt x="272" y="630"/>
                  <a:pt x="272" y="629"/>
                </a:cubicBezTo>
                <a:cubicBezTo>
                  <a:pt x="274" y="629"/>
                  <a:pt x="275" y="627"/>
                  <a:pt x="276" y="624"/>
                </a:cubicBezTo>
                <a:cubicBezTo>
                  <a:pt x="278" y="624"/>
                  <a:pt x="280" y="624"/>
                  <a:pt x="282" y="624"/>
                </a:cubicBezTo>
                <a:cubicBezTo>
                  <a:pt x="283" y="625"/>
                  <a:pt x="285" y="625"/>
                  <a:pt x="285" y="627"/>
                </a:cubicBezTo>
                <a:cubicBezTo>
                  <a:pt x="287" y="627"/>
                  <a:pt x="288" y="627"/>
                  <a:pt x="289" y="627"/>
                </a:cubicBezTo>
                <a:cubicBezTo>
                  <a:pt x="289" y="627"/>
                  <a:pt x="289" y="626"/>
                  <a:pt x="289" y="625"/>
                </a:cubicBezTo>
                <a:cubicBezTo>
                  <a:pt x="291" y="625"/>
                  <a:pt x="292" y="625"/>
                  <a:pt x="293" y="624"/>
                </a:cubicBezTo>
                <a:cubicBezTo>
                  <a:pt x="294" y="625"/>
                  <a:pt x="293" y="627"/>
                  <a:pt x="294" y="628"/>
                </a:cubicBezTo>
                <a:cubicBezTo>
                  <a:pt x="294" y="628"/>
                  <a:pt x="295" y="628"/>
                  <a:pt x="295" y="628"/>
                </a:cubicBezTo>
                <a:cubicBezTo>
                  <a:pt x="296" y="629"/>
                  <a:pt x="294" y="630"/>
                  <a:pt x="295" y="631"/>
                </a:cubicBezTo>
                <a:cubicBezTo>
                  <a:pt x="295" y="632"/>
                  <a:pt x="295" y="633"/>
                  <a:pt x="295" y="634"/>
                </a:cubicBezTo>
                <a:cubicBezTo>
                  <a:pt x="293" y="634"/>
                  <a:pt x="292" y="634"/>
                  <a:pt x="291" y="634"/>
                </a:cubicBezTo>
                <a:cubicBezTo>
                  <a:pt x="290" y="636"/>
                  <a:pt x="288" y="638"/>
                  <a:pt x="286" y="639"/>
                </a:cubicBezTo>
                <a:cubicBezTo>
                  <a:pt x="286" y="644"/>
                  <a:pt x="286" y="649"/>
                  <a:pt x="286" y="655"/>
                </a:cubicBezTo>
                <a:cubicBezTo>
                  <a:pt x="286" y="655"/>
                  <a:pt x="285" y="655"/>
                  <a:pt x="284" y="655"/>
                </a:cubicBezTo>
                <a:cubicBezTo>
                  <a:pt x="284" y="656"/>
                  <a:pt x="284" y="658"/>
                  <a:pt x="284" y="659"/>
                </a:cubicBezTo>
                <a:cubicBezTo>
                  <a:pt x="283" y="661"/>
                  <a:pt x="281" y="662"/>
                  <a:pt x="279" y="664"/>
                </a:cubicBezTo>
                <a:cubicBezTo>
                  <a:pt x="277" y="665"/>
                  <a:pt x="275" y="665"/>
                  <a:pt x="273" y="665"/>
                </a:cubicBezTo>
                <a:cubicBezTo>
                  <a:pt x="272" y="665"/>
                  <a:pt x="271" y="664"/>
                  <a:pt x="270" y="663"/>
                </a:cubicBezTo>
                <a:cubicBezTo>
                  <a:pt x="269" y="664"/>
                  <a:pt x="268" y="665"/>
                  <a:pt x="267" y="665"/>
                </a:cubicBezTo>
                <a:cubicBezTo>
                  <a:pt x="266" y="665"/>
                  <a:pt x="265" y="665"/>
                  <a:pt x="264" y="664"/>
                </a:cubicBezTo>
                <a:cubicBezTo>
                  <a:pt x="264" y="663"/>
                  <a:pt x="262" y="663"/>
                  <a:pt x="262" y="664"/>
                </a:cubicBezTo>
                <a:cubicBezTo>
                  <a:pt x="259" y="666"/>
                  <a:pt x="258" y="664"/>
                  <a:pt x="256" y="662"/>
                </a:cubicBezTo>
                <a:cubicBezTo>
                  <a:pt x="255" y="662"/>
                  <a:pt x="255" y="662"/>
                  <a:pt x="255" y="661"/>
                </a:cubicBezTo>
                <a:cubicBezTo>
                  <a:pt x="255" y="660"/>
                  <a:pt x="255" y="660"/>
                  <a:pt x="255" y="659"/>
                </a:cubicBezTo>
                <a:cubicBezTo>
                  <a:pt x="257" y="659"/>
                  <a:pt x="259" y="658"/>
                  <a:pt x="261" y="656"/>
                </a:cubicBezTo>
                <a:cubicBezTo>
                  <a:pt x="261" y="654"/>
                  <a:pt x="261" y="653"/>
                  <a:pt x="261" y="651"/>
                </a:cubicBezTo>
                <a:cubicBezTo>
                  <a:pt x="260" y="651"/>
                  <a:pt x="259" y="651"/>
                  <a:pt x="259" y="652"/>
                </a:cubicBezTo>
                <a:cubicBezTo>
                  <a:pt x="259" y="654"/>
                  <a:pt x="257" y="654"/>
                  <a:pt x="257" y="655"/>
                </a:cubicBezTo>
                <a:cubicBezTo>
                  <a:pt x="256" y="655"/>
                  <a:pt x="256" y="654"/>
                  <a:pt x="254" y="654"/>
                </a:cubicBezTo>
                <a:cubicBezTo>
                  <a:pt x="253" y="654"/>
                  <a:pt x="252" y="655"/>
                  <a:pt x="251" y="656"/>
                </a:cubicBezTo>
                <a:cubicBezTo>
                  <a:pt x="251" y="658"/>
                  <a:pt x="250" y="660"/>
                  <a:pt x="248" y="661"/>
                </a:cubicBezTo>
                <a:close/>
                <a:moveTo>
                  <a:pt x="267" y="660"/>
                </a:moveTo>
                <a:cubicBezTo>
                  <a:pt x="271" y="661"/>
                  <a:pt x="271" y="661"/>
                  <a:pt x="270" y="657"/>
                </a:cubicBezTo>
                <a:cubicBezTo>
                  <a:pt x="267" y="657"/>
                  <a:pt x="267" y="657"/>
                  <a:pt x="267" y="660"/>
                </a:cubicBezTo>
                <a:close/>
                <a:moveTo>
                  <a:pt x="431" y="247"/>
                </a:moveTo>
                <a:cubicBezTo>
                  <a:pt x="431" y="244"/>
                  <a:pt x="431" y="241"/>
                  <a:pt x="432" y="239"/>
                </a:cubicBezTo>
                <a:cubicBezTo>
                  <a:pt x="432" y="238"/>
                  <a:pt x="433" y="237"/>
                  <a:pt x="433" y="237"/>
                </a:cubicBezTo>
                <a:cubicBezTo>
                  <a:pt x="435" y="237"/>
                  <a:pt x="436" y="235"/>
                  <a:pt x="438" y="234"/>
                </a:cubicBezTo>
                <a:cubicBezTo>
                  <a:pt x="438" y="233"/>
                  <a:pt x="438" y="231"/>
                  <a:pt x="438" y="229"/>
                </a:cubicBezTo>
                <a:cubicBezTo>
                  <a:pt x="436" y="228"/>
                  <a:pt x="435" y="226"/>
                  <a:pt x="432" y="226"/>
                </a:cubicBezTo>
                <a:cubicBezTo>
                  <a:pt x="432" y="226"/>
                  <a:pt x="431" y="225"/>
                  <a:pt x="431" y="225"/>
                </a:cubicBezTo>
                <a:cubicBezTo>
                  <a:pt x="430" y="224"/>
                  <a:pt x="429" y="222"/>
                  <a:pt x="428" y="222"/>
                </a:cubicBezTo>
                <a:cubicBezTo>
                  <a:pt x="427" y="222"/>
                  <a:pt x="425" y="221"/>
                  <a:pt x="423" y="221"/>
                </a:cubicBezTo>
                <a:cubicBezTo>
                  <a:pt x="423" y="221"/>
                  <a:pt x="422" y="221"/>
                  <a:pt x="421" y="221"/>
                </a:cubicBezTo>
                <a:cubicBezTo>
                  <a:pt x="421" y="220"/>
                  <a:pt x="422" y="218"/>
                  <a:pt x="422" y="217"/>
                </a:cubicBezTo>
                <a:cubicBezTo>
                  <a:pt x="421" y="216"/>
                  <a:pt x="422" y="214"/>
                  <a:pt x="421" y="212"/>
                </a:cubicBezTo>
                <a:cubicBezTo>
                  <a:pt x="421" y="211"/>
                  <a:pt x="422" y="210"/>
                  <a:pt x="424" y="210"/>
                </a:cubicBezTo>
                <a:cubicBezTo>
                  <a:pt x="425" y="210"/>
                  <a:pt x="424" y="209"/>
                  <a:pt x="425" y="208"/>
                </a:cubicBezTo>
                <a:cubicBezTo>
                  <a:pt x="427" y="209"/>
                  <a:pt x="428" y="211"/>
                  <a:pt x="431" y="211"/>
                </a:cubicBezTo>
                <a:cubicBezTo>
                  <a:pt x="432" y="210"/>
                  <a:pt x="432" y="210"/>
                  <a:pt x="431" y="207"/>
                </a:cubicBezTo>
                <a:cubicBezTo>
                  <a:pt x="432" y="205"/>
                  <a:pt x="433" y="205"/>
                  <a:pt x="435" y="204"/>
                </a:cubicBezTo>
                <a:cubicBezTo>
                  <a:pt x="435" y="203"/>
                  <a:pt x="435" y="201"/>
                  <a:pt x="435" y="199"/>
                </a:cubicBezTo>
                <a:cubicBezTo>
                  <a:pt x="436" y="201"/>
                  <a:pt x="437" y="202"/>
                  <a:pt x="438" y="203"/>
                </a:cubicBezTo>
                <a:cubicBezTo>
                  <a:pt x="438" y="204"/>
                  <a:pt x="438" y="205"/>
                  <a:pt x="438" y="207"/>
                </a:cubicBezTo>
                <a:cubicBezTo>
                  <a:pt x="437" y="207"/>
                  <a:pt x="436" y="207"/>
                  <a:pt x="435" y="207"/>
                </a:cubicBezTo>
                <a:cubicBezTo>
                  <a:pt x="435" y="208"/>
                  <a:pt x="435" y="210"/>
                  <a:pt x="435" y="211"/>
                </a:cubicBezTo>
                <a:cubicBezTo>
                  <a:pt x="436" y="211"/>
                  <a:pt x="436" y="211"/>
                  <a:pt x="437" y="212"/>
                </a:cubicBezTo>
                <a:cubicBezTo>
                  <a:pt x="437" y="213"/>
                  <a:pt x="437" y="214"/>
                  <a:pt x="438" y="215"/>
                </a:cubicBezTo>
                <a:cubicBezTo>
                  <a:pt x="437" y="217"/>
                  <a:pt x="435" y="218"/>
                  <a:pt x="434" y="220"/>
                </a:cubicBezTo>
                <a:cubicBezTo>
                  <a:pt x="435" y="222"/>
                  <a:pt x="437" y="223"/>
                  <a:pt x="437" y="225"/>
                </a:cubicBezTo>
                <a:cubicBezTo>
                  <a:pt x="438" y="225"/>
                  <a:pt x="439" y="225"/>
                  <a:pt x="441" y="225"/>
                </a:cubicBezTo>
                <a:cubicBezTo>
                  <a:pt x="440" y="228"/>
                  <a:pt x="442" y="230"/>
                  <a:pt x="442" y="232"/>
                </a:cubicBezTo>
                <a:cubicBezTo>
                  <a:pt x="443" y="234"/>
                  <a:pt x="445" y="233"/>
                  <a:pt x="447" y="234"/>
                </a:cubicBezTo>
                <a:cubicBezTo>
                  <a:pt x="445" y="235"/>
                  <a:pt x="443" y="237"/>
                  <a:pt x="442" y="238"/>
                </a:cubicBezTo>
                <a:cubicBezTo>
                  <a:pt x="442" y="242"/>
                  <a:pt x="441" y="244"/>
                  <a:pt x="438" y="247"/>
                </a:cubicBezTo>
                <a:cubicBezTo>
                  <a:pt x="437" y="248"/>
                  <a:pt x="438" y="249"/>
                  <a:pt x="437" y="251"/>
                </a:cubicBezTo>
                <a:cubicBezTo>
                  <a:pt x="437" y="251"/>
                  <a:pt x="437" y="251"/>
                  <a:pt x="436" y="251"/>
                </a:cubicBezTo>
                <a:cubicBezTo>
                  <a:pt x="436" y="250"/>
                  <a:pt x="437" y="250"/>
                  <a:pt x="437" y="249"/>
                </a:cubicBezTo>
                <a:cubicBezTo>
                  <a:pt x="437" y="248"/>
                  <a:pt x="436" y="248"/>
                  <a:pt x="436" y="247"/>
                </a:cubicBezTo>
                <a:cubicBezTo>
                  <a:pt x="434" y="247"/>
                  <a:pt x="433" y="247"/>
                  <a:pt x="431" y="247"/>
                </a:cubicBezTo>
                <a:close/>
                <a:moveTo>
                  <a:pt x="432" y="214"/>
                </a:moveTo>
                <a:cubicBezTo>
                  <a:pt x="431" y="213"/>
                  <a:pt x="430" y="213"/>
                  <a:pt x="429" y="214"/>
                </a:cubicBezTo>
                <a:cubicBezTo>
                  <a:pt x="429" y="214"/>
                  <a:pt x="429" y="215"/>
                  <a:pt x="429" y="215"/>
                </a:cubicBezTo>
                <a:cubicBezTo>
                  <a:pt x="430" y="215"/>
                  <a:pt x="431" y="215"/>
                  <a:pt x="432" y="215"/>
                </a:cubicBezTo>
                <a:cubicBezTo>
                  <a:pt x="432" y="215"/>
                  <a:pt x="432" y="214"/>
                  <a:pt x="432" y="214"/>
                </a:cubicBezTo>
                <a:close/>
                <a:moveTo>
                  <a:pt x="370" y="185"/>
                </a:moveTo>
                <a:cubicBezTo>
                  <a:pt x="370" y="181"/>
                  <a:pt x="372" y="177"/>
                  <a:pt x="370" y="173"/>
                </a:cubicBezTo>
                <a:cubicBezTo>
                  <a:pt x="370" y="173"/>
                  <a:pt x="370" y="171"/>
                  <a:pt x="368" y="171"/>
                </a:cubicBezTo>
                <a:cubicBezTo>
                  <a:pt x="368" y="168"/>
                  <a:pt x="367" y="164"/>
                  <a:pt x="370" y="161"/>
                </a:cubicBezTo>
                <a:cubicBezTo>
                  <a:pt x="369" y="159"/>
                  <a:pt x="371" y="157"/>
                  <a:pt x="371" y="154"/>
                </a:cubicBezTo>
                <a:cubicBezTo>
                  <a:pt x="371" y="154"/>
                  <a:pt x="371" y="153"/>
                  <a:pt x="370" y="153"/>
                </a:cubicBezTo>
                <a:cubicBezTo>
                  <a:pt x="369" y="153"/>
                  <a:pt x="368" y="153"/>
                  <a:pt x="367" y="153"/>
                </a:cubicBezTo>
                <a:cubicBezTo>
                  <a:pt x="368" y="151"/>
                  <a:pt x="366" y="151"/>
                  <a:pt x="365" y="151"/>
                </a:cubicBezTo>
                <a:cubicBezTo>
                  <a:pt x="364" y="150"/>
                  <a:pt x="366" y="148"/>
                  <a:pt x="364" y="147"/>
                </a:cubicBezTo>
                <a:cubicBezTo>
                  <a:pt x="364" y="147"/>
                  <a:pt x="364" y="147"/>
                  <a:pt x="363" y="147"/>
                </a:cubicBezTo>
                <a:cubicBezTo>
                  <a:pt x="363" y="147"/>
                  <a:pt x="363" y="147"/>
                  <a:pt x="362" y="147"/>
                </a:cubicBezTo>
                <a:cubicBezTo>
                  <a:pt x="360" y="150"/>
                  <a:pt x="362" y="155"/>
                  <a:pt x="359" y="157"/>
                </a:cubicBezTo>
                <a:cubicBezTo>
                  <a:pt x="360" y="158"/>
                  <a:pt x="360" y="160"/>
                  <a:pt x="362" y="160"/>
                </a:cubicBezTo>
                <a:cubicBezTo>
                  <a:pt x="362" y="165"/>
                  <a:pt x="362" y="170"/>
                  <a:pt x="359" y="174"/>
                </a:cubicBezTo>
                <a:cubicBezTo>
                  <a:pt x="360" y="174"/>
                  <a:pt x="360" y="174"/>
                  <a:pt x="361" y="174"/>
                </a:cubicBezTo>
                <a:cubicBezTo>
                  <a:pt x="361" y="177"/>
                  <a:pt x="362" y="180"/>
                  <a:pt x="364" y="182"/>
                </a:cubicBezTo>
                <a:cubicBezTo>
                  <a:pt x="364" y="186"/>
                  <a:pt x="363" y="190"/>
                  <a:pt x="365" y="194"/>
                </a:cubicBezTo>
                <a:cubicBezTo>
                  <a:pt x="365" y="194"/>
                  <a:pt x="365" y="194"/>
                  <a:pt x="366" y="194"/>
                </a:cubicBezTo>
                <a:cubicBezTo>
                  <a:pt x="366" y="194"/>
                  <a:pt x="367" y="194"/>
                  <a:pt x="367" y="194"/>
                </a:cubicBezTo>
                <a:cubicBezTo>
                  <a:pt x="368" y="195"/>
                  <a:pt x="367" y="197"/>
                  <a:pt x="370" y="196"/>
                </a:cubicBezTo>
                <a:cubicBezTo>
                  <a:pt x="370" y="192"/>
                  <a:pt x="370" y="188"/>
                  <a:pt x="370" y="185"/>
                </a:cubicBezTo>
                <a:close/>
                <a:moveTo>
                  <a:pt x="771" y="568"/>
                </a:moveTo>
                <a:cubicBezTo>
                  <a:pt x="769" y="568"/>
                  <a:pt x="767" y="569"/>
                  <a:pt x="765" y="569"/>
                </a:cubicBezTo>
                <a:cubicBezTo>
                  <a:pt x="765" y="570"/>
                  <a:pt x="765" y="570"/>
                  <a:pt x="764" y="571"/>
                </a:cubicBezTo>
                <a:cubicBezTo>
                  <a:pt x="763" y="570"/>
                  <a:pt x="763" y="569"/>
                  <a:pt x="762" y="569"/>
                </a:cubicBezTo>
                <a:cubicBezTo>
                  <a:pt x="759" y="569"/>
                  <a:pt x="757" y="567"/>
                  <a:pt x="754" y="568"/>
                </a:cubicBezTo>
                <a:cubicBezTo>
                  <a:pt x="754" y="567"/>
                  <a:pt x="754" y="566"/>
                  <a:pt x="753" y="566"/>
                </a:cubicBezTo>
                <a:cubicBezTo>
                  <a:pt x="752" y="566"/>
                  <a:pt x="750" y="566"/>
                  <a:pt x="748" y="566"/>
                </a:cubicBezTo>
                <a:cubicBezTo>
                  <a:pt x="749" y="568"/>
                  <a:pt x="746" y="569"/>
                  <a:pt x="746" y="571"/>
                </a:cubicBezTo>
                <a:cubicBezTo>
                  <a:pt x="749" y="572"/>
                  <a:pt x="748" y="577"/>
                  <a:pt x="752" y="578"/>
                </a:cubicBezTo>
                <a:cubicBezTo>
                  <a:pt x="752" y="578"/>
                  <a:pt x="752" y="579"/>
                  <a:pt x="752" y="580"/>
                </a:cubicBezTo>
                <a:cubicBezTo>
                  <a:pt x="752" y="580"/>
                  <a:pt x="751" y="580"/>
                  <a:pt x="751" y="581"/>
                </a:cubicBezTo>
                <a:cubicBezTo>
                  <a:pt x="753" y="581"/>
                  <a:pt x="755" y="581"/>
                  <a:pt x="757" y="581"/>
                </a:cubicBezTo>
                <a:cubicBezTo>
                  <a:pt x="758" y="582"/>
                  <a:pt x="758" y="582"/>
                  <a:pt x="759" y="583"/>
                </a:cubicBezTo>
                <a:cubicBezTo>
                  <a:pt x="760" y="583"/>
                  <a:pt x="761" y="583"/>
                  <a:pt x="762" y="583"/>
                </a:cubicBezTo>
                <a:cubicBezTo>
                  <a:pt x="765" y="585"/>
                  <a:pt x="767" y="583"/>
                  <a:pt x="769" y="582"/>
                </a:cubicBezTo>
                <a:cubicBezTo>
                  <a:pt x="768" y="580"/>
                  <a:pt x="767" y="578"/>
                  <a:pt x="767" y="575"/>
                </a:cubicBezTo>
                <a:cubicBezTo>
                  <a:pt x="769" y="573"/>
                  <a:pt x="770" y="570"/>
                  <a:pt x="771" y="568"/>
                </a:cubicBezTo>
                <a:close/>
                <a:moveTo>
                  <a:pt x="393" y="204"/>
                </a:moveTo>
                <a:cubicBezTo>
                  <a:pt x="392" y="203"/>
                  <a:pt x="391" y="202"/>
                  <a:pt x="392" y="201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5" y="200"/>
                  <a:pt x="397" y="201"/>
                  <a:pt x="399" y="203"/>
                </a:cubicBezTo>
                <a:cubicBezTo>
                  <a:pt x="401" y="203"/>
                  <a:pt x="402" y="203"/>
                  <a:pt x="404" y="203"/>
                </a:cubicBezTo>
                <a:cubicBezTo>
                  <a:pt x="405" y="203"/>
                  <a:pt x="405" y="205"/>
                  <a:pt x="406" y="206"/>
                </a:cubicBezTo>
                <a:cubicBezTo>
                  <a:pt x="408" y="206"/>
                  <a:pt x="410" y="206"/>
                  <a:pt x="411" y="205"/>
                </a:cubicBezTo>
                <a:cubicBezTo>
                  <a:pt x="413" y="206"/>
                  <a:pt x="415" y="207"/>
                  <a:pt x="417" y="208"/>
                </a:cubicBezTo>
                <a:cubicBezTo>
                  <a:pt x="417" y="206"/>
                  <a:pt x="417" y="205"/>
                  <a:pt x="416" y="204"/>
                </a:cubicBezTo>
                <a:cubicBezTo>
                  <a:pt x="412" y="203"/>
                  <a:pt x="410" y="200"/>
                  <a:pt x="407" y="197"/>
                </a:cubicBezTo>
                <a:cubicBezTo>
                  <a:pt x="406" y="197"/>
                  <a:pt x="405" y="197"/>
                  <a:pt x="404" y="197"/>
                </a:cubicBezTo>
                <a:cubicBezTo>
                  <a:pt x="404" y="196"/>
                  <a:pt x="404" y="195"/>
                  <a:pt x="404" y="194"/>
                </a:cubicBezTo>
                <a:cubicBezTo>
                  <a:pt x="407" y="194"/>
                  <a:pt x="408" y="193"/>
                  <a:pt x="407" y="192"/>
                </a:cubicBezTo>
                <a:cubicBezTo>
                  <a:pt x="406" y="190"/>
                  <a:pt x="404" y="189"/>
                  <a:pt x="403" y="188"/>
                </a:cubicBezTo>
                <a:cubicBezTo>
                  <a:pt x="402" y="188"/>
                  <a:pt x="400" y="188"/>
                  <a:pt x="399" y="188"/>
                </a:cubicBezTo>
                <a:cubicBezTo>
                  <a:pt x="397" y="188"/>
                  <a:pt x="398" y="190"/>
                  <a:pt x="397" y="191"/>
                </a:cubicBezTo>
                <a:cubicBezTo>
                  <a:pt x="396" y="191"/>
                  <a:pt x="395" y="191"/>
                  <a:pt x="395" y="192"/>
                </a:cubicBezTo>
                <a:cubicBezTo>
                  <a:pt x="394" y="192"/>
                  <a:pt x="395" y="193"/>
                  <a:pt x="394" y="193"/>
                </a:cubicBezTo>
                <a:cubicBezTo>
                  <a:pt x="393" y="193"/>
                  <a:pt x="392" y="192"/>
                  <a:pt x="392" y="191"/>
                </a:cubicBezTo>
                <a:cubicBezTo>
                  <a:pt x="392" y="190"/>
                  <a:pt x="391" y="190"/>
                  <a:pt x="390" y="191"/>
                </a:cubicBezTo>
                <a:cubicBezTo>
                  <a:pt x="392" y="193"/>
                  <a:pt x="390" y="195"/>
                  <a:pt x="391" y="198"/>
                </a:cubicBezTo>
                <a:cubicBezTo>
                  <a:pt x="388" y="197"/>
                  <a:pt x="389" y="200"/>
                  <a:pt x="388" y="201"/>
                </a:cubicBezTo>
                <a:cubicBezTo>
                  <a:pt x="389" y="201"/>
                  <a:pt x="389" y="202"/>
                  <a:pt x="389" y="203"/>
                </a:cubicBezTo>
                <a:cubicBezTo>
                  <a:pt x="389" y="204"/>
                  <a:pt x="391" y="204"/>
                  <a:pt x="391" y="206"/>
                </a:cubicBezTo>
                <a:cubicBezTo>
                  <a:pt x="392" y="205"/>
                  <a:pt x="392" y="205"/>
                  <a:pt x="393" y="204"/>
                </a:cubicBezTo>
                <a:close/>
                <a:moveTo>
                  <a:pt x="577" y="327"/>
                </a:moveTo>
                <a:cubicBezTo>
                  <a:pt x="577" y="327"/>
                  <a:pt x="578" y="327"/>
                  <a:pt x="580" y="327"/>
                </a:cubicBezTo>
                <a:cubicBezTo>
                  <a:pt x="580" y="326"/>
                  <a:pt x="580" y="325"/>
                  <a:pt x="581" y="325"/>
                </a:cubicBezTo>
                <a:cubicBezTo>
                  <a:pt x="581" y="325"/>
                  <a:pt x="582" y="324"/>
                  <a:pt x="583" y="325"/>
                </a:cubicBezTo>
                <a:cubicBezTo>
                  <a:pt x="583" y="326"/>
                  <a:pt x="583" y="326"/>
                  <a:pt x="584" y="327"/>
                </a:cubicBezTo>
                <a:cubicBezTo>
                  <a:pt x="585" y="327"/>
                  <a:pt x="586" y="327"/>
                  <a:pt x="588" y="327"/>
                </a:cubicBezTo>
                <a:cubicBezTo>
                  <a:pt x="588" y="331"/>
                  <a:pt x="588" y="333"/>
                  <a:pt x="591" y="334"/>
                </a:cubicBezTo>
                <a:cubicBezTo>
                  <a:pt x="592" y="333"/>
                  <a:pt x="593" y="332"/>
                  <a:pt x="594" y="330"/>
                </a:cubicBezTo>
                <a:cubicBezTo>
                  <a:pt x="594" y="327"/>
                  <a:pt x="595" y="324"/>
                  <a:pt x="593" y="322"/>
                </a:cubicBezTo>
                <a:cubicBezTo>
                  <a:pt x="590" y="323"/>
                  <a:pt x="589" y="321"/>
                  <a:pt x="586" y="320"/>
                </a:cubicBezTo>
                <a:cubicBezTo>
                  <a:pt x="586" y="321"/>
                  <a:pt x="585" y="321"/>
                  <a:pt x="584" y="322"/>
                </a:cubicBezTo>
                <a:cubicBezTo>
                  <a:pt x="582" y="322"/>
                  <a:pt x="581" y="321"/>
                  <a:pt x="581" y="319"/>
                </a:cubicBezTo>
                <a:cubicBezTo>
                  <a:pt x="582" y="318"/>
                  <a:pt x="583" y="317"/>
                  <a:pt x="585" y="315"/>
                </a:cubicBezTo>
                <a:cubicBezTo>
                  <a:pt x="585" y="315"/>
                  <a:pt x="584" y="314"/>
                  <a:pt x="585" y="313"/>
                </a:cubicBezTo>
                <a:cubicBezTo>
                  <a:pt x="586" y="313"/>
                  <a:pt x="586" y="313"/>
                  <a:pt x="586" y="313"/>
                </a:cubicBezTo>
                <a:cubicBezTo>
                  <a:pt x="587" y="311"/>
                  <a:pt x="587" y="309"/>
                  <a:pt x="588" y="308"/>
                </a:cubicBezTo>
                <a:cubicBezTo>
                  <a:pt x="589" y="307"/>
                  <a:pt x="590" y="308"/>
                  <a:pt x="590" y="307"/>
                </a:cubicBezTo>
                <a:cubicBezTo>
                  <a:pt x="590" y="306"/>
                  <a:pt x="589" y="306"/>
                  <a:pt x="588" y="305"/>
                </a:cubicBezTo>
                <a:cubicBezTo>
                  <a:pt x="588" y="303"/>
                  <a:pt x="588" y="301"/>
                  <a:pt x="588" y="299"/>
                </a:cubicBezTo>
                <a:cubicBezTo>
                  <a:pt x="588" y="299"/>
                  <a:pt x="588" y="299"/>
                  <a:pt x="588" y="299"/>
                </a:cubicBezTo>
                <a:cubicBezTo>
                  <a:pt x="588" y="301"/>
                  <a:pt x="588" y="302"/>
                  <a:pt x="588" y="304"/>
                </a:cubicBezTo>
                <a:cubicBezTo>
                  <a:pt x="586" y="304"/>
                  <a:pt x="586" y="306"/>
                  <a:pt x="584" y="305"/>
                </a:cubicBezTo>
                <a:cubicBezTo>
                  <a:pt x="584" y="305"/>
                  <a:pt x="584" y="305"/>
                  <a:pt x="583" y="305"/>
                </a:cubicBezTo>
                <a:cubicBezTo>
                  <a:pt x="583" y="307"/>
                  <a:pt x="581" y="308"/>
                  <a:pt x="579" y="309"/>
                </a:cubicBezTo>
                <a:cubicBezTo>
                  <a:pt x="579" y="311"/>
                  <a:pt x="579" y="314"/>
                  <a:pt x="579" y="316"/>
                </a:cubicBezTo>
                <a:cubicBezTo>
                  <a:pt x="578" y="318"/>
                  <a:pt x="576" y="318"/>
                  <a:pt x="576" y="318"/>
                </a:cubicBezTo>
                <a:cubicBezTo>
                  <a:pt x="576" y="320"/>
                  <a:pt x="577" y="320"/>
                  <a:pt x="577" y="320"/>
                </a:cubicBezTo>
                <a:cubicBezTo>
                  <a:pt x="576" y="321"/>
                  <a:pt x="575" y="322"/>
                  <a:pt x="575" y="324"/>
                </a:cubicBezTo>
                <a:cubicBezTo>
                  <a:pt x="574" y="324"/>
                  <a:pt x="574" y="324"/>
                  <a:pt x="573" y="324"/>
                </a:cubicBezTo>
                <a:cubicBezTo>
                  <a:pt x="574" y="325"/>
                  <a:pt x="575" y="325"/>
                  <a:pt x="577" y="327"/>
                </a:cubicBezTo>
                <a:close/>
                <a:moveTo>
                  <a:pt x="127" y="513"/>
                </a:moveTo>
                <a:cubicBezTo>
                  <a:pt x="128" y="514"/>
                  <a:pt x="129" y="515"/>
                  <a:pt x="129" y="516"/>
                </a:cubicBezTo>
                <a:cubicBezTo>
                  <a:pt x="131" y="517"/>
                  <a:pt x="133" y="518"/>
                  <a:pt x="134" y="520"/>
                </a:cubicBezTo>
                <a:cubicBezTo>
                  <a:pt x="137" y="520"/>
                  <a:pt x="141" y="520"/>
                  <a:pt x="144" y="520"/>
                </a:cubicBezTo>
                <a:cubicBezTo>
                  <a:pt x="144" y="519"/>
                  <a:pt x="145" y="518"/>
                  <a:pt x="146" y="518"/>
                </a:cubicBezTo>
                <a:cubicBezTo>
                  <a:pt x="147" y="518"/>
                  <a:pt x="149" y="517"/>
                  <a:pt x="151" y="516"/>
                </a:cubicBezTo>
                <a:cubicBezTo>
                  <a:pt x="149" y="514"/>
                  <a:pt x="153" y="514"/>
                  <a:pt x="153" y="511"/>
                </a:cubicBezTo>
                <a:cubicBezTo>
                  <a:pt x="152" y="510"/>
                  <a:pt x="150" y="509"/>
                  <a:pt x="149" y="508"/>
                </a:cubicBezTo>
                <a:cubicBezTo>
                  <a:pt x="146" y="508"/>
                  <a:pt x="143" y="509"/>
                  <a:pt x="139" y="507"/>
                </a:cubicBezTo>
                <a:cubicBezTo>
                  <a:pt x="139" y="507"/>
                  <a:pt x="138" y="507"/>
                  <a:pt x="138" y="507"/>
                </a:cubicBezTo>
                <a:cubicBezTo>
                  <a:pt x="136" y="509"/>
                  <a:pt x="134" y="508"/>
                  <a:pt x="132" y="508"/>
                </a:cubicBezTo>
                <a:cubicBezTo>
                  <a:pt x="131" y="509"/>
                  <a:pt x="131" y="509"/>
                  <a:pt x="130" y="510"/>
                </a:cubicBezTo>
                <a:cubicBezTo>
                  <a:pt x="129" y="510"/>
                  <a:pt x="128" y="510"/>
                  <a:pt x="127" y="510"/>
                </a:cubicBezTo>
                <a:cubicBezTo>
                  <a:pt x="127" y="511"/>
                  <a:pt x="127" y="512"/>
                  <a:pt x="127" y="513"/>
                </a:cubicBezTo>
                <a:close/>
                <a:moveTo>
                  <a:pt x="204" y="463"/>
                </a:moveTo>
                <a:cubicBezTo>
                  <a:pt x="203" y="463"/>
                  <a:pt x="204" y="462"/>
                  <a:pt x="203" y="461"/>
                </a:cubicBezTo>
                <a:cubicBezTo>
                  <a:pt x="201" y="464"/>
                  <a:pt x="200" y="467"/>
                  <a:pt x="197" y="469"/>
                </a:cubicBezTo>
                <a:cubicBezTo>
                  <a:pt x="197" y="470"/>
                  <a:pt x="198" y="470"/>
                  <a:pt x="198" y="470"/>
                </a:cubicBezTo>
                <a:cubicBezTo>
                  <a:pt x="198" y="471"/>
                  <a:pt x="199" y="472"/>
                  <a:pt x="199" y="473"/>
                </a:cubicBezTo>
                <a:cubicBezTo>
                  <a:pt x="199" y="474"/>
                  <a:pt x="199" y="474"/>
                  <a:pt x="199" y="474"/>
                </a:cubicBezTo>
                <a:cubicBezTo>
                  <a:pt x="201" y="474"/>
                  <a:pt x="201" y="476"/>
                  <a:pt x="201" y="476"/>
                </a:cubicBezTo>
                <a:cubicBezTo>
                  <a:pt x="203" y="476"/>
                  <a:pt x="204" y="478"/>
                  <a:pt x="206" y="477"/>
                </a:cubicBezTo>
                <a:cubicBezTo>
                  <a:pt x="208" y="477"/>
                  <a:pt x="211" y="477"/>
                  <a:pt x="214" y="477"/>
                </a:cubicBezTo>
                <a:cubicBezTo>
                  <a:pt x="215" y="477"/>
                  <a:pt x="215" y="476"/>
                  <a:pt x="216" y="475"/>
                </a:cubicBezTo>
                <a:cubicBezTo>
                  <a:pt x="216" y="474"/>
                  <a:pt x="216" y="472"/>
                  <a:pt x="216" y="471"/>
                </a:cubicBezTo>
                <a:cubicBezTo>
                  <a:pt x="214" y="471"/>
                  <a:pt x="214" y="470"/>
                  <a:pt x="214" y="469"/>
                </a:cubicBezTo>
                <a:cubicBezTo>
                  <a:pt x="213" y="469"/>
                  <a:pt x="212" y="469"/>
                  <a:pt x="211" y="469"/>
                </a:cubicBezTo>
                <a:cubicBezTo>
                  <a:pt x="210" y="468"/>
                  <a:pt x="209" y="467"/>
                  <a:pt x="209" y="467"/>
                </a:cubicBezTo>
                <a:cubicBezTo>
                  <a:pt x="208" y="467"/>
                  <a:pt x="208" y="467"/>
                  <a:pt x="207" y="467"/>
                </a:cubicBezTo>
                <a:cubicBezTo>
                  <a:pt x="207" y="465"/>
                  <a:pt x="205" y="464"/>
                  <a:pt x="204" y="463"/>
                </a:cubicBezTo>
                <a:close/>
                <a:moveTo>
                  <a:pt x="222" y="693"/>
                </a:moveTo>
                <a:cubicBezTo>
                  <a:pt x="223" y="693"/>
                  <a:pt x="224" y="693"/>
                  <a:pt x="224" y="693"/>
                </a:cubicBezTo>
                <a:cubicBezTo>
                  <a:pt x="225" y="692"/>
                  <a:pt x="227" y="691"/>
                  <a:pt x="228" y="690"/>
                </a:cubicBezTo>
                <a:cubicBezTo>
                  <a:pt x="228" y="686"/>
                  <a:pt x="228" y="683"/>
                  <a:pt x="228" y="679"/>
                </a:cubicBezTo>
                <a:cubicBezTo>
                  <a:pt x="229" y="678"/>
                  <a:pt x="230" y="677"/>
                  <a:pt x="229" y="675"/>
                </a:cubicBezTo>
                <a:cubicBezTo>
                  <a:pt x="227" y="675"/>
                  <a:pt x="226" y="674"/>
                  <a:pt x="224" y="672"/>
                </a:cubicBezTo>
                <a:cubicBezTo>
                  <a:pt x="222" y="675"/>
                  <a:pt x="220" y="677"/>
                  <a:pt x="218" y="678"/>
                </a:cubicBezTo>
                <a:cubicBezTo>
                  <a:pt x="218" y="680"/>
                  <a:pt x="218" y="682"/>
                  <a:pt x="218" y="683"/>
                </a:cubicBezTo>
                <a:cubicBezTo>
                  <a:pt x="219" y="684"/>
                  <a:pt x="220" y="685"/>
                  <a:pt x="221" y="685"/>
                </a:cubicBezTo>
                <a:cubicBezTo>
                  <a:pt x="221" y="688"/>
                  <a:pt x="220" y="691"/>
                  <a:pt x="222" y="693"/>
                </a:cubicBezTo>
                <a:close/>
                <a:moveTo>
                  <a:pt x="670" y="506"/>
                </a:moveTo>
                <a:cubicBezTo>
                  <a:pt x="672" y="506"/>
                  <a:pt x="673" y="507"/>
                  <a:pt x="675" y="507"/>
                </a:cubicBezTo>
                <a:cubicBezTo>
                  <a:pt x="677" y="507"/>
                  <a:pt x="679" y="507"/>
                  <a:pt x="680" y="508"/>
                </a:cubicBezTo>
                <a:cubicBezTo>
                  <a:pt x="681" y="507"/>
                  <a:pt x="683" y="508"/>
                  <a:pt x="684" y="507"/>
                </a:cubicBezTo>
                <a:cubicBezTo>
                  <a:pt x="683" y="504"/>
                  <a:pt x="680" y="504"/>
                  <a:pt x="679" y="502"/>
                </a:cubicBezTo>
                <a:cubicBezTo>
                  <a:pt x="677" y="502"/>
                  <a:pt x="675" y="502"/>
                  <a:pt x="673" y="502"/>
                </a:cubicBezTo>
                <a:cubicBezTo>
                  <a:pt x="672" y="502"/>
                  <a:pt x="671" y="500"/>
                  <a:pt x="670" y="499"/>
                </a:cubicBezTo>
                <a:cubicBezTo>
                  <a:pt x="672" y="497"/>
                  <a:pt x="671" y="496"/>
                  <a:pt x="670" y="495"/>
                </a:cubicBezTo>
                <a:cubicBezTo>
                  <a:pt x="667" y="495"/>
                  <a:pt x="663" y="494"/>
                  <a:pt x="661" y="498"/>
                </a:cubicBezTo>
                <a:cubicBezTo>
                  <a:pt x="660" y="498"/>
                  <a:pt x="659" y="497"/>
                  <a:pt x="659" y="498"/>
                </a:cubicBezTo>
                <a:cubicBezTo>
                  <a:pt x="659" y="499"/>
                  <a:pt x="658" y="500"/>
                  <a:pt x="659" y="500"/>
                </a:cubicBezTo>
                <a:cubicBezTo>
                  <a:pt x="661" y="501"/>
                  <a:pt x="663" y="499"/>
                  <a:pt x="664" y="498"/>
                </a:cubicBezTo>
                <a:cubicBezTo>
                  <a:pt x="665" y="499"/>
                  <a:pt x="666" y="499"/>
                  <a:pt x="667" y="500"/>
                </a:cubicBezTo>
                <a:cubicBezTo>
                  <a:pt x="666" y="502"/>
                  <a:pt x="664" y="502"/>
                  <a:pt x="663" y="503"/>
                </a:cubicBezTo>
                <a:cubicBezTo>
                  <a:pt x="663" y="503"/>
                  <a:pt x="663" y="503"/>
                  <a:pt x="662" y="504"/>
                </a:cubicBezTo>
                <a:cubicBezTo>
                  <a:pt x="663" y="504"/>
                  <a:pt x="664" y="505"/>
                  <a:pt x="666" y="506"/>
                </a:cubicBezTo>
                <a:cubicBezTo>
                  <a:pt x="667" y="506"/>
                  <a:pt x="668" y="506"/>
                  <a:pt x="670" y="506"/>
                </a:cubicBezTo>
                <a:close/>
                <a:moveTo>
                  <a:pt x="516" y="720"/>
                </a:moveTo>
                <a:cubicBezTo>
                  <a:pt x="515" y="719"/>
                  <a:pt x="514" y="720"/>
                  <a:pt x="513" y="720"/>
                </a:cubicBezTo>
                <a:cubicBezTo>
                  <a:pt x="512" y="719"/>
                  <a:pt x="511" y="718"/>
                  <a:pt x="510" y="717"/>
                </a:cubicBezTo>
                <a:cubicBezTo>
                  <a:pt x="508" y="717"/>
                  <a:pt x="507" y="718"/>
                  <a:pt x="506" y="719"/>
                </a:cubicBezTo>
                <a:cubicBezTo>
                  <a:pt x="506" y="721"/>
                  <a:pt x="506" y="722"/>
                  <a:pt x="508" y="722"/>
                </a:cubicBezTo>
                <a:cubicBezTo>
                  <a:pt x="509" y="722"/>
                  <a:pt x="510" y="721"/>
                  <a:pt x="511" y="721"/>
                </a:cubicBezTo>
                <a:cubicBezTo>
                  <a:pt x="512" y="722"/>
                  <a:pt x="513" y="723"/>
                  <a:pt x="514" y="724"/>
                </a:cubicBezTo>
                <a:cubicBezTo>
                  <a:pt x="514" y="726"/>
                  <a:pt x="514" y="728"/>
                  <a:pt x="513" y="731"/>
                </a:cubicBezTo>
                <a:cubicBezTo>
                  <a:pt x="513" y="731"/>
                  <a:pt x="514" y="731"/>
                  <a:pt x="514" y="731"/>
                </a:cubicBezTo>
                <a:cubicBezTo>
                  <a:pt x="515" y="731"/>
                  <a:pt x="514" y="733"/>
                  <a:pt x="515" y="733"/>
                </a:cubicBezTo>
                <a:cubicBezTo>
                  <a:pt x="517" y="738"/>
                  <a:pt x="522" y="737"/>
                  <a:pt x="525" y="740"/>
                </a:cubicBezTo>
                <a:cubicBezTo>
                  <a:pt x="524" y="738"/>
                  <a:pt x="524" y="735"/>
                  <a:pt x="524" y="733"/>
                </a:cubicBezTo>
                <a:cubicBezTo>
                  <a:pt x="523" y="732"/>
                  <a:pt x="521" y="732"/>
                  <a:pt x="520" y="730"/>
                </a:cubicBezTo>
                <a:cubicBezTo>
                  <a:pt x="520" y="729"/>
                  <a:pt x="520" y="727"/>
                  <a:pt x="520" y="726"/>
                </a:cubicBezTo>
                <a:cubicBezTo>
                  <a:pt x="520" y="726"/>
                  <a:pt x="519" y="726"/>
                  <a:pt x="519" y="726"/>
                </a:cubicBezTo>
                <a:cubicBezTo>
                  <a:pt x="519" y="725"/>
                  <a:pt x="519" y="724"/>
                  <a:pt x="519" y="723"/>
                </a:cubicBezTo>
                <a:cubicBezTo>
                  <a:pt x="517" y="722"/>
                  <a:pt x="517" y="721"/>
                  <a:pt x="516" y="720"/>
                </a:cubicBezTo>
                <a:close/>
                <a:moveTo>
                  <a:pt x="587" y="281"/>
                </a:moveTo>
                <a:cubicBezTo>
                  <a:pt x="586" y="281"/>
                  <a:pt x="586" y="280"/>
                  <a:pt x="586" y="281"/>
                </a:cubicBezTo>
                <a:cubicBezTo>
                  <a:pt x="586" y="282"/>
                  <a:pt x="586" y="282"/>
                  <a:pt x="586" y="282"/>
                </a:cubicBezTo>
                <a:cubicBezTo>
                  <a:pt x="586" y="282"/>
                  <a:pt x="587" y="283"/>
                  <a:pt x="588" y="283"/>
                </a:cubicBezTo>
                <a:cubicBezTo>
                  <a:pt x="587" y="287"/>
                  <a:pt x="589" y="290"/>
                  <a:pt x="589" y="294"/>
                </a:cubicBezTo>
                <a:cubicBezTo>
                  <a:pt x="590" y="294"/>
                  <a:pt x="590" y="294"/>
                  <a:pt x="591" y="294"/>
                </a:cubicBezTo>
                <a:cubicBezTo>
                  <a:pt x="591" y="291"/>
                  <a:pt x="591" y="288"/>
                  <a:pt x="591" y="286"/>
                </a:cubicBezTo>
                <a:cubicBezTo>
                  <a:pt x="593" y="285"/>
                  <a:pt x="593" y="283"/>
                  <a:pt x="594" y="282"/>
                </a:cubicBezTo>
                <a:cubicBezTo>
                  <a:pt x="594" y="280"/>
                  <a:pt x="594" y="278"/>
                  <a:pt x="594" y="276"/>
                </a:cubicBezTo>
                <a:cubicBezTo>
                  <a:pt x="594" y="275"/>
                  <a:pt x="595" y="273"/>
                  <a:pt x="594" y="271"/>
                </a:cubicBezTo>
                <a:cubicBezTo>
                  <a:pt x="592" y="272"/>
                  <a:pt x="590" y="274"/>
                  <a:pt x="589" y="275"/>
                </a:cubicBezTo>
                <a:cubicBezTo>
                  <a:pt x="589" y="277"/>
                  <a:pt x="587" y="279"/>
                  <a:pt x="587" y="281"/>
                </a:cubicBezTo>
                <a:close/>
                <a:moveTo>
                  <a:pt x="223" y="622"/>
                </a:moveTo>
                <a:cubicBezTo>
                  <a:pt x="221" y="622"/>
                  <a:pt x="222" y="624"/>
                  <a:pt x="221" y="624"/>
                </a:cubicBezTo>
                <a:cubicBezTo>
                  <a:pt x="220" y="624"/>
                  <a:pt x="218" y="624"/>
                  <a:pt x="216" y="624"/>
                </a:cubicBezTo>
                <a:cubicBezTo>
                  <a:pt x="215" y="625"/>
                  <a:pt x="214" y="626"/>
                  <a:pt x="213" y="627"/>
                </a:cubicBezTo>
                <a:cubicBezTo>
                  <a:pt x="212" y="626"/>
                  <a:pt x="211" y="624"/>
                  <a:pt x="209" y="625"/>
                </a:cubicBezTo>
                <a:cubicBezTo>
                  <a:pt x="208" y="627"/>
                  <a:pt x="207" y="629"/>
                  <a:pt x="208" y="631"/>
                </a:cubicBezTo>
                <a:cubicBezTo>
                  <a:pt x="209" y="631"/>
                  <a:pt x="209" y="633"/>
                  <a:pt x="210" y="633"/>
                </a:cubicBezTo>
                <a:cubicBezTo>
                  <a:pt x="211" y="632"/>
                  <a:pt x="212" y="632"/>
                  <a:pt x="213" y="631"/>
                </a:cubicBezTo>
                <a:cubicBezTo>
                  <a:pt x="213" y="630"/>
                  <a:pt x="213" y="629"/>
                  <a:pt x="213" y="628"/>
                </a:cubicBezTo>
                <a:cubicBezTo>
                  <a:pt x="215" y="628"/>
                  <a:pt x="217" y="628"/>
                  <a:pt x="218" y="628"/>
                </a:cubicBezTo>
                <a:cubicBezTo>
                  <a:pt x="218" y="630"/>
                  <a:pt x="218" y="631"/>
                  <a:pt x="219" y="632"/>
                </a:cubicBezTo>
                <a:cubicBezTo>
                  <a:pt x="221" y="632"/>
                  <a:pt x="222" y="632"/>
                  <a:pt x="223" y="632"/>
                </a:cubicBezTo>
                <a:cubicBezTo>
                  <a:pt x="224" y="630"/>
                  <a:pt x="225" y="628"/>
                  <a:pt x="227" y="626"/>
                </a:cubicBezTo>
                <a:cubicBezTo>
                  <a:pt x="226" y="624"/>
                  <a:pt x="224" y="624"/>
                  <a:pt x="223" y="622"/>
                </a:cubicBezTo>
                <a:close/>
                <a:moveTo>
                  <a:pt x="464" y="17"/>
                </a:moveTo>
                <a:cubicBezTo>
                  <a:pt x="465" y="17"/>
                  <a:pt x="464" y="19"/>
                  <a:pt x="465" y="19"/>
                </a:cubicBezTo>
                <a:cubicBezTo>
                  <a:pt x="466" y="19"/>
                  <a:pt x="466" y="19"/>
                  <a:pt x="467" y="19"/>
                </a:cubicBezTo>
                <a:cubicBezTo>
                  <a:pt x="469" y="18"/>
                  <a:pt x="468" y="15"/>
                  <a:pt x="470" y="13"/>
                </a:cubicBezTo>
                <a:cubicBezTo>
                  <a:pt x="470" y="11"/>
                  <a:pt x="470" y="9"/>
                  <a:pt x="470" y="7"/>
                </a:cubicBezTo>
                <a:cubicBezTo>
                  <a:pt x="470" y="5"/>
                  <a:pt x="468" y="7"/>
                  <a:pt x="467" y="5"/>
                </a:cubicBezTo>
                <a:cubicBezTo>
                  <a:pt x="468" y="3"/>
                  <a:pt x="464" y="2"/>
                  <a:pt x="464" y="0"/>
                </a:cubicBezTo>
                <a:cubicBezTo>
                  <a:pt x="464" y="1"/>
                  <a:pt x="463" y="1"/>
                  <a:pt x="462" y="1"/>
                </a:cubicBezTo>
                <a:cubicBezTo>
                  <a:pt x="460" y="3"/>
                  <a:pt x="461" y="6"/>
                  <a:pt x="461" y="8"/>
                </a:cubicBezTo>
                <a:cubicBezTo>
                  <a:pt x="463" y="11"/>
                  <a:pt x="466" y="13"/>
                  <a:pt x="464" y="17"/>
                </a:cubicBezTo>
                <a:close/>
                <a:moveTo>
                  <a:pt x="378" y="184"/>
                </a:moveTo>
                <a:cubicBezTo>
                  <a:pt x="378" y="187"/>
                  <a:pt x="378" y="190"/>
                  <a:pt x="378" y="192"/>
                </a:cubicBezTo>
                <a:cubicBezTo>
                  <a:pt x="379" y="192"/>
                  <a:pt x="380" y="192"/>
                  <a:pt x="380" y="192"/>
                </a:cubicBezTo>
                <a:cubicBezTo>
                  <a:pt x="380" y="191"/>
                  <a:pt x="380" y="190"/>
                  <a:pt x="380" y="189"/>
                </a:cubicBezTo>
                <a:cubicBezTo>
                  <a:pt x="381" y="188"/>
                  <a:pt x="382" y="188"/>
                  <a:pt x="383" y="188"/>
                </a:cubicBezTo>
                <a:cubicBezTo>
                  <a:pt x="383" y="188"/>
                  <a:pt x="384" y="189"/>
                  <a:pt x="384" y="189"/>
                </a:cubicBezTo>
                <a:cubicBezTo>
                  <a:pt x="386" y="189"/>
                  <a:pt x="388" y="189"/>
                  <a:pt x="390" y="189"/>
                </a:cubicBezTo>
                <a:cubicBezTo>
                  <a:pt x="390" y="188"/>
                  <a:pt x="390" y="187"/>
                  <a:pt x="390" y="186"/>
                </a:cubicBezTo>
                <a:cubicBezTo>
                  <a:pt x="392" y="185"/>
                  <a:pt x="393" y="184"/>
                  <a:pt x="394" y="183"/>
                </a:cubicBezTo>
                <a:cubicBezTo>
                  <a:pt x="394" y="180"/>
                  <a:pt x="391" y="180"/>
                  <a:pt x="391" y="178"/>
                </a:cubicBezTo>
                <a:cubicBezTo>
                  <a:pt x="391" y="178"/>
                  <a:pt x="390" y="178"/>
                  <a:pt x="389" y="178"/>
                </a:cubicBezTo>
                <a:cubicBezTo>
                  <a:pt x="389" y="180"/>
                  <a:pt x="389" y="182"/>
                  <a:pt x="389" y="183"/>
                </a:cubicBezTo>
                <a:cubicBezTo>
                  <a:pt x="388" y="184"/>
                  <a:pt x="388" y="185"/>
                  <a:pt x="387" y="185"/>
                </a:cubicBezTo>
                <a:cubicBezTo>
                  <a:pt x="386" y="184"/>
                  <a:pt x="385" y="184"/>
                  <a:pt x="384" y="183"/>
                </a:cubicBezTo>
                <a:cubicBezTo>
                  <a:pt x="384" y="182"/>
                  <a:pt x="384" y="182"/>
                  <a:pt x="384" y="181"/>
                </a:cubicBezTo>
                <a:cubicBezTo>
                  <a:pt x="383" y="181"/>
                  <a:pt x="383" y="181"/>
                  <a:pt x="382" y="181"/>
                </a:cubicBezTo>
                <a:cubicBezTo>
                  <a:pt x="381" y="182"/>
                  <a:pt x="380" y="183"/>
                  <a:pt x="378" y="184"/>
                </a:cubicBezTo>
                <a:close/>
                <a:moveTo>
                  <a:pt x="237" y="397"/>
                </a:moveTo>
                <a:cubicBezTo>
                  <a:pt x="237" y="393"/>
                  <a:pt x="233" y="392"/>
                  <a:pt x="232" y="390"/>
                </a:cubicBezTo>
                <a:cubicBezTo>
                  <a:pt x="231" y="390"/>
                  <a:pt x="230" y="390"/>
                  <a:pt x="228" y="391"/>
                </a:cubicBezTo>
                <a:cubicBezTo>
                  <a:pt x="228" y="392"/>
                  <a:pt x="228" y="393"/>
                  <a:pt x="228" y="394"/>
                </a:cubicBezTo>
                <a:cubicBezTo>
                  <a:pt x="226" y="395"/>
                  <a:pt x="225" y="397"/>
                  <a:pt x="224" y="399"/>
                </a:cubicBezTo>
                <a:cubicBezTo>
                  <a:pt x="224" y="400"/>
                  <a:pt x="225" y="401"/>
                  <a:pt x="225" y="402"/>
                </a:cubicBezTo>
                <a:cubicBezTo>
                  <a:pt x="227" y="402"/>
                  <a:pt x="230" y="402"/>
                  <a:pt x="232" y="402"/>
                </a:cubicBezTo>
                <a:cubicBezTo>
                  <a:pt x="234" y="400"/>
                  <a:pt x="235" y="398"/>
                  <a:pt x="237" y="397"/>
                </a:cubicBezTo>
                <a:close/>
                <a:moveTo>
                  <a:pt x="442" y="18"/>
                </a:moveTo>
                <a:cubicBezTo>
                  <a:pt x="443" y="18"/>
                  <a:pt x="443" y="18"/>
                  <a:pt x="443" y="19"/>
                </a:cubicBezTo>
                <a:cubicBezTo>
                  <a:pt x="443" y="19"/>
                  <a:pt x="443" y="20"/>
                  <a:pt x="443" y="20"/>
                </a:cubicBezTo>
                <a:cubicBezTo>
                  <a:pt x="443" y="21"/>
                  <a:pt x="444" y="20"/>
                  <a:pt x="445" y="21"/>
                </a:cubicBezTo>
                <a:cubicBezTo>
                  <a:pt x="445" y="22"/>
                  <a:pt x="444" y="23"/>
                  <a:pt x="446" y="23"/>
                </a:cubicBezTo>
                <a:cubicBezTo>
                  <a:pt x="447" y="22"/>
                  <a:pt x="449" y="23"/>
                  <a:pt x="451" y="22"/>
                </a:cubicBezTo>
                <a:cubicBezTo>
                  <a:pt x="454" y="19"/>
                  <a:pt x="455" y="16"/>
                  <a:pt x="453" y="12"/>
                </a:cubicBezTo>
                <a:cubicBezTo>
                  <a:pt x="451" y="14"/>
                  <a:pt x="449" y="14"/>
                  <a:pt x="448" y="16"/>
                </a:cubicBezTo>
                <a:cubicBezTo>
                  <a:pt x="446" y="15"/>
                  <a:pt x="445" y="14"/>
                  <a:pt x="443" y="14"/>
                </a:cubicBezTo>
                <a:cubicBezTo>
                  <a:pt x="442" y="13"/>
                  <a:pt x="442" y="15"/>
                  <a:pt x="441" y="15"/>
                </a:cubicBezTo>
                <a:cubicBezTo>
                  <a:pt x="440" y="15"/>
                  <a:pt x="440" y="16"/>
                  <a:pt x="439" y="16"/>
                </a:cubicBezTo>
                <a:cubicBezTo>
                  <a:pt x="439" y="17"/>
                  <a:pt x="439" y="18"/>
                  <a:pt x="439" y="19"/>
                </a:cubicBezTo>
                <a:cubicBezTo>
                  <a:pt x="440" y="20"/>
                  <a:pt x="441" y="17"/>
                  <a:pt x="442" y="18"/>
                </a:cubicBezTo>
                <a:close/>
                <a:moveTo>
                  <a:pt x="247" y="482"/>
                </a:moveTo>
                <a:cubicBezTo>
                  <a:pt x="247" y="483"/>
                  <a:pt x="246" y="485"/>
                  <a:pt x="247" y="487"/>
                </a:cubicBezTo>
                <a:cubicBezTo>
                  <a:pt x="247" y="487"/>
                  <a:pt x="248" y="487"/>
                  <a:pt x="248" y="488"/>
                </a:cubicBezTo>
                <a:cubicBezTo>
                  <a:pt x="250" y="486"/>
                  <a:pt x="252" y="487"/>
                  <a:pt x="254" y="487"/>
                </a:cubicBezTo>
                <a:cubicBezTo>
                  <a:pt x="256" y="487"/>
                  <a:pt x="255" y="489"/>
                  <a:pt x="256" y="490"/>
                </a:cubicBezTo>
                <a:cubicBezTo>
                  <a:pt x="258" y="490"/>
                  <a:pt x="259" y="490"/>
                  <a:pt x="261" y="490"/>
                </a:cubicBezTo>
                <a:cubicBezTo>
                  <a:pt x="260" y="486"/>
                  <a:pt x="256" y="486"/>
                  <a:pt x="255" y="484"/>
                </a:cubicBezTo>
                <a:cubicBezTo>
                  <a:pt x="254" y="483"/>
                  <a:pt x="255" y="482"/>
                  <a:pt x="255" y="482"/>
                </a:cubicBezTo>
                <a:cubicBezTo>
                  <a:pt x="254" y="481"/>
                  <a:pt x="255" y="478"/>
                  <a:pt x="253" y="478"/>
                </a:cubicBezTo>
                <a:cubicBezTo>
                  <a:pt x="252" y="477"/>
                  <a:pt x="251" y="478"/>
                  <a:pt x="250" y="477"/>
                </a:cubicBezTo>
                <a:cubicBezTo>
                  <a:pt x="250" y="477"/>
                  <a:pt x="250" y="476"/>
                  <a:pt x="249" y="476"/>
                </a:cubicBezTo>
                <a:cubicBezTo>
                  <a:pt x="246" y="477"/>
                  <a:pt x="249" y="480"/>
                  <a:pt x="247" y="482"/>
                </a:cubicBezTo>
                <a:close/>
                <a:moveTo>
                  <a:pt x="384" y="213"/>
                </a:moveTo>
                <a:cubicBezTo>
                  <a:pt x="383" y="213"/>
                  <a:pt x="383" y="213"/>
                  <a:pt x="382" y="214"/>
                </a:cubicBezTo>
                <a:cubicBezTo>
                  <a:pt x="384" y="215"/>
                  <a:pt x="385" y="217"/>
                  <a:pt x="386" y="219"/>
                </a:cubicBezTo>
                <a:cubicBezTo>
                  <a:pt x="385" y="220"/>
                  <a:pt x="384" y="220"/>
                  <a:pt x="383" y="220"/>
                </a:cubicBezTo>
                <a:cubicBezTo>
                  <a:pt x="383" y="220"/>
                  <a:pt x="382" y="221"/>
                  <a:pt x="382" y="221"/>
                </a:cubicBezTo>
                <a:cubicBezTo>
                  <a:pt x="383" y="222"/>
                  <a:pt x="384" y="220"/>
                  <a:pt x="385" y="221"/>
                </a:cubicBezTo>
                <a:cubicBezTo>
                  <a:pt x="386" y="225"/>
                  <a:pt x="384" y="228"/>
                  <a:pt x="387" y="232"/>
                </a:cubicBezTo>
                <a:cubicBezTo>
                  <a:pt x="387" y="230"/>
                  <a:pt x="386" y="228"/>
                  <a:pt x="387" y="226"/>
                </a:cubicBezTo>
                <a:cubicBezTo>
                  <a:pt x="389" y="224"/>
                  <a:pt x="387" y="222"/>
                  <a:pt x="387" y="220"/>
                </a:cubicBezTo>
                <a:cubicBezTo>
                  <a:pt x="387" y="220"/>
                  <a:pt x="387" y="219"/>
                  <a:pt x="387" y="219"/>
                </a:cubicBezTo>
                <a:cubicBezTo>
                  <a:pt x="389" y="217"/>
                  <a:pt x="387" y="215"/>
                  <a:pt x="388" y="213"/>
                </a:cubicBezTo>
                <a:cubicBezTo>
                  <a:pt x="390" y="213"/>
                  <a:pt x="392" y="213"/>
                  <a:pt x="394" y="213"/>
                </a:cubicBezTo>
                <a:cubicBezTo>
                  <a:pt x="394" y="212"/>
                  <a:pt x="394" y="212"/>
                  <a:pt x="394" y="211"/>
                </a:cubicBezTo>
                <a:cubicBezTo>
                  <a:pt x="393" y="210"/>
                  <a:pt x="392" y="209"/>
                  <a:pt x="391" y="208"/>
                </a:cubicBezTo>
                <a:cubicBezTo>
                  <a:pt x="391" y="207"/>
                  <a:pt x="391" y="206"/>
                  <a:pt x="391" y="206"/>
                </a:cubicBezTo>
                <a:cubicBezTo>
                  <a:pt x="386" y="208"/>
                  <a:pt x="386" y="209"/>
                  <a:pt x="384" y="213"/>
                </a:cubicBezTo>
                <a:close/>
                <a:moveTo>
                  <a:pt x="406" y="131"/>
                </a:moveTo>
                <a:cubicBezTo>
                  <a:pt x="407" y="132"/>
                  <a:pt x="408" y="133"/>
                  <a:pt x="409" y="133"/>
                </a:cubicBezTo>
                <a:cubicBezTo>
                  <a:pt x="409" y="138"/>
                  <a:pt x="414" y="137"/>
                  <a:pt x="415" y="141"/>
                </a:cubicBezTo>
                <a:cubicBezTo>
                  <a:pt x="416" y="139"/>
                  <a:pt x="417" y="140"/>
                  <a:pt x="418" y="139"/>
                </a:cubicBezTo>
                <a:cubicBezTo>
                  <a:pt x="417" y="138"/>
                  <a:pt x="416" y="138"/>
                  <a:pt x="415" y="137"/>
                </a:cubicBezTo>
                <a:cubicBezTo>
                  <a:pt x="413" y="133"/>
                  <a:pt x="414" y="128"/>
                  <a:pt x="414" y="123"/>
                </a:cubicBezTo>
                <a:cubicBezTo>
                  <a:pt x="412" y="124"/>
                  <a:pt x="411" y="121"/>
                  <a:pt x="409" y="121"/>
                </a:cubicBezTo>
                <a:cubicBezTo>
                  <a:pt x="409" y="125"/>
                  <a:pt x="408" y="128"/>
                  <a:pt x="406" y="131"/>
                </a:cubicBezTo>
                <a:close/>
                <a:moveTo>
                  <a:pt x="705" y="610"/>
                </a:moveTo>
                <a:cubicBezTo>
                  <a:pt x="705" y="609"/>
                  <a:pt x="706" y="609"/>
                  <a:pt x="705" y="608"/>
                </a:cubicBezTo>
                <a:cubicBezTo>
                  <a:pt x="703" y="606"/>
                  <a:pt x="701" y="607"/>
                  <a:pt x="698" y="608"/>
                </a:cubicBezTo>
                <a:cubicBezTo>
                  <a:pt x="697" y="606"/>
                  <a:pt x="696" y="607"/>
                  <a:pt x="694" y="607"/>
                </a:cubicBezTo>
                <a:cubicBezTo>
                  <a:pt x="695" y="612"/>
                  <a:pt x="690" y="611"/>
                  <a:pt x="688" y="614"/>
                </a:cubicBezTo>
                <a:cubicBezTo>
                  <a:pt x="689" y="615"/>
                  <a:pt x="690" y="615"/>
                  <a:pt x="691" y="615"/>
                </a:cubicBezTo>
                <a:cubicBezTo>
                  <a:pt x="692" y="616"/>
                  <a:pt x="693" y="617"/>
                  <a:pt x="693" y="617"/>
                </a:cubicBezTo>
                <a:cubicBezTo>
                  <a:pt x="697" y="617"/>
                  <a:pt x="700" y="617"/>
                  <a:pt x="704" y="617"/>
                </a:cubicBezTo>
                <a:cubicBezTo>
                  <a:pt x="704" y="617"/>
                  <a:pt x="704" y="616"/>
                  <a:pt x="704" y="616"/>
                </a:cubicBezTo>
                <a:cubicBezTo>
                  <a:pt x="701" y="615"/>
                  <a:pt x="699" y="612"/>
                  <a:pt x="695" y="611"/>
                </a:cubicBezTo>
                <a:cubicBezTo>
                  <a:pt x="695" y="611"/>
                  <a:pt x="695" y="610"/>
                  <a:pt x="695" y="610"/>
                </a:cubicBezTo>
                <a:cubicBezTo>
                  <a:pt x="698" y="610"/>
                  <a:pt x="701" y="610"/>
                  <a:pt x="705" y="610"/>
                </a:cubicBezTo>
                <a:close/>
                <a:moveTo>
                  <a:pt x="586" y="604"/>
                </a:moveTo>
                <a:cubicBezTo>
                  <a:pt x="584" y="604"/>
                  <a:pt x="584" y="602"/>
                  <a:pt x="582" y="602"/>
                </a:cubicBezTo>
                <a:cubicBezTo>
                  <a:pt x="582" y="604"/>
                  <a:pt x="581" y="604"/>
                  <a:pt x="580" y="605"/>
                </a:cubicBezTo>
                <a:cubicBezTo>
                  <a:pt x="581" y="607"/>
                  <a:pt x="582" y="608"/>
                  <a:pt x="584" y="609"/>
                </a:cubicBezTo>
                <a:cubicBezTo>
                  <a:pt x="583" y="610"/>
                  <a:pt x="583" y="610"/>
                  <a:pt x="583" y="610"/>
                </a:cubicBezTo>
                <a:cubicBezTo>
                  <a:pt x="584" y="611"/>
                  <a:pt x="585" y="611"/>
                  <a:pt x="586" y="613"/>
                </a:cubicBezTo>
                <a:cubicBezTo>
                  <a:pt x="586" y="614"/>
                  <a:pt x="586" y="615"/>
                  <a:pt x="586" y="616"/>
                </a:cubicBezTo>
                <a:cubicBezTo>
                  <a:pt x="587" y="617"/>
                  <a:pt x="589" y="618"/>
                  <a:pt x="590" y="617"/>
                </a:cubicBezTo>
                <a:cubicBezTo>
                  <a:pt x="590" y="615"/>
                  <a:pt x="592" y="612"/>
                  <a:pt x="591" y="609"/>
                </a:cubicBezTo>
                <a:cubicBezTo>
                  <a:pt x="591" y="607"/>
                  <a:pt x="588" y="607"/>
                  <a:pt x="587" y="606"/>
                </a:cubicBezTo>
                <a:cubicBezTo>
                  <a:pt x="587" y="605"/>
                  <a:pt x="588" y="604"/>
                  <a:pt x="588" y="603"/>
                </a:cubicBezTo>
                <a:cubicBezTo>
                  <a:pt x="587" y="603"/>
                  <a:pt x="587" y="604"/>
                  <a:pt x="586" y="604"/>
                </a:cubicBezTo>
                <a:close/>
                <a:moveTo>
                  <a:pt x="794" y="590"/>
                </a:moveTo>
                <a:cubicBezTo>
                  <a:pt x="796" y="588"/>
                  <a:pt x="797" y="587"/>
                  <a:pt x="801" y="586"/>
                </a:cubicBezTo>
                <a:cubicBezTo>
                  <a:pt x="801" y="584"/>
                  <a:pt x="797" y="584"/>
                  <a:pt x="797" y="582"/>
                </a:cubicBezTo>
                <a:cubicBezTo>
                  <a:pt x="797" y="582"/>
                  <a:pt x="796" y="582"/>
                  <a:pt x="795" y="582"/>
                </a:cubicBezTo>
                <a:cubicBezTo>
                  <a:pt x="795" y="581"/>
                  <a:pt x="795" y="579"/>
                  <a:pt x="793" y="579"/>
                </a:cubicBezTo>
                <a:cubicBezTo>
                  <a:pt x="792" y="579"/>
                  <a:pt x="792" y="580"/>
                  <a:pt x="792" y="581"/>
                </a:cubicBezTo>
                <a:cubicBezTo>
                  <a:pt x="790" y="581"/>
                  <a:pt x="788" y="582"/>
                  <a:pt x="787" y="584"/>
                </a:cubicBezTo>
                <a:cubicBezTo>
                  <a:pt x="789" y="585"/>
                  <a:pt x="788" y="587"/>
                  <a:pt x="789" y="590"/>
                </a:cubicBezTo>
                <a:cubicBezTo>
                  <a:pt x="790" y="590"/>
                  <a:pt x="792" y="590"/>
                  <a:pt x="794" y="590"/>
                </a:cubicBezTo>
                <a:close/>
                <a:moveTo>
                  <a:pt x="237" y="638"/>
                </a:moveTo>
                <a:cubicBezTo>
                  <a:pt x="237" y="640"/>
                  <a:pt x="237" y="642"/>
                  <a:pt x="237" y="644"/>
                </a:cubicBezTo>
                <a:cubicBezTo>
                  <a:pt x="238" y="646"/>
                  <a:pt x="241" y="645"/>
                  <a:pt x="242" y="646"/>
                </a:cubicBezTo>
                <a:cubicBezTo>
                  <a:pt x="242" y="646"/>
                  <a:pt x="242" y="647"/>
                  <a:pt x="243" y="647"/>
                </a:cubicBezTo>
                <a:cubicBezTo>
                  <a:pt x="244" y="647"/>
                  <a:pt x="246" y="648"/>
                  <a:pt x="248" y="646"/>
                </a:cubicBezTo>
                <a:cubicBezTo>
                  <a:pt x="248" y="644"/>
                  <a:pt x="248" y="641"/>
                  <a:pt x="248" y="639"/>
                </a:cubicBezTo>
                <a:cubicBezTo>
                  <a:pt x="244" y="639"/>
                  <a:pt x="241" y="639"/>
                  <a:pt x="237" y="638"/>
                </a:cubicBezTo>
                <a:close/>
                <a:moveTo>
                  <a:pt x="437" y="845"/>
                </a:moveTo>
                <a:cubicBezTo>
                  <a:pt x="435" y="846"/>
                  <a:pt x="433" y="845"/>
                  <a:pt x="431" y="846"/>
                </a:cubicBezTo>
                <a:cubicBezTo>
                  <a:pt x="431" y="848"/>
                  <a:pt x="430" y="848"/>
                  <a:pt x="429" y="848"/>
                </a:cubicBezTo>
                <a:cubicBezTo>
                  <a:pt x="431" y="850"/>
                  <a:pt x="430" y="851"/>
                  <a:pt x="429" y="852"/>
                </a:cubicBezTo>
                <a:cubicBezTo>
                  <a:pt x="430" y="854"/>
                  <a:pt x="431" y="854"/>
                  <a:pt x="433" y="853"/>
                </a:cubicBezTo>
                <a:cubicBezTo>
                  <a:pt x="434" y="853"/>
                  <a:pt x="434" y="851"/>
                  <a:pt x="434" y="851"/>
                </a:cubicBezTo>
                <a:cubicBezTo>
                  <a:pt x="435" y="851"/>
                  <a:pt x="436" y="851"/>
                  <a:pt x="436" y="851"/>
                </a:cubicBezTo>
                <a:cubicBezTo>
                  <a:pt x="437" y="850"/>
                  <a:pt x="437" y="848"/>
                  <a:pt x="439" y="848"/>
                </a:cubicBezTo>
                <a:cubicBezTo>
                  <a:pt x="439" y="848"/>
                  <a:pt x="440" y="847"/>
                  <a:pt x="440" y="847"/>
                </a:cubicBezTo>
                <a:cubicBezTo>
                  <a:pt x="442" y="844"/>
                  <a:pt x="445" y="842"/>
                  <a:pt x="445" y="839"/>
                </a:cubicBezTo>
                <a:cubicBezTo>
                  <a:pt x="444" y="838"/>
                  <a:pt x="442" y="840"/>
                  <a:pt x="441" y="838"/>
                </a:cubicBezTo>
                <a:cubicBezTo>
                  <a:pt x="440" y="840"/>
                  <a:pt x="441" y="841"/>
                  <a:pt x="441" y="842"/>
                </a:cubicBezTo>
                <a:cubicBezTo>
                  <a:pt x="438" y="841"/>
                  <a:pt x="438" y="844"/>
                  <a:pt x="437" y="845"/>
                </a:cubicBezTo>
                <a:close/>
                <a:moveTo>
                  <a:pt x="715" y="571"/>
                </a:moveTo>
                <a:cubicBezTo>
                  <a:pt x="714" y="572"/>
                  <a:pt x="713" y="571"/>
                  <a:pt x="713" y="572"/>
                </a:cubicBezTo>
                <a:cubicBezTo>
                  <a:pt x="713" y="573"/>
                  <a:pt x="713" y="573"/>
                  <a:pt x="713" y="574"/>
                </a:cubicBezTo>
                <a:cubicBezTo>
                  <a:pt x="715" y="574"/>
                  <a:pt x="717" y="574"/>
                  <a:pt x="720" y="574"/>
                </a:cubicBezTo>
                <a:cubicBezTo>
                  <a:pt x="720" y="574"/>
                  <a:pt x="721" y="573"/>
                  <a:pt x="721" y="572"/>
                </a:cubicBezTo>
                <a:cubicBezTo>
                  <a:pt x="721" y="571"/>
                  <a:pt x="720" y="570"/>
                  <a:pt x="720" y="569"/>
                </a:cubicBezTo>
                <a:cubicBezTo>
                  <a:pt x="721" y="567"/>
                  <a:pt x="723" y="568"/>
                  <a:pt x="725" y="567"/>
                </a:cubicBezTo>
                <a:cubicBezTo>
                  <a:pt x="720" y="566"/>
                  <a:pt x="716" y="563"/>
                  <a:pt x="712" y="566"/>
                </a:cubicBezTo>
                <a:cubicBezTo>
                  <a:pt x="712" y="567"/>
                  <a:pt x="712" y="568"/>
                  <a:pt x="712" y="569"/>
                </a:cubicBezTo>
                <a:cubicBezTo>
                  <a:pt x="713" y="570"/>
                  <a:pt x="715" y="568"/>
                  <a:pt x="715" y="571"/>
                </a:cubicBezTo>
                <a:close/>
                <a:moveTo>
                  <a:pt x="730" y="764"/>
                </a:moveTo>
                <a:cubicBezTo>
                  <a:pt x="729" y="765"/>
                  <a:pt x="727" y="765"/>
                  <a:pt x="726" y="766"/>
                </a:cubicBezTo>
                <a:cubicBezTo>
                  <a:pt x="726" y="767"/>
                  <a:pt x="726" y="768"/>
                  <a:pt x="726" y="770"/>
                </a:cubicBezTo>
                <a:cubicBezTo>
                  <a:pt x="728" y="771"/>
                  <a:pt x="730" y="772"/>
                  <a:pt x="732" y="774"/>
                </a:cubicBezTo>
                <a:cubicBezTo>
                  <a:pt x="734" y="774"/>
                  <a:pt x="736" y="774"/>
                  <a:pt x="737" y="774"/>
                </a:cubicBezTo>
                <a:cubicBezTo>
                  <a:pt x="737" y="772"/>
                  <a:pt x="737" y="771"/>
                  <a:pt x="737" y="769"/>
                </a:cubicBezTo>
                <a:cubicBezTo>
                  <a:pt x="734" y="769"/>
                  <a:pt x="733" y="765"/>
                  <a:pt x="730" y="764"/>
                </a:cubicBezTo>
                <a:close/>
                <a:moveTo>
                  <a:pt x="782" y="512"/>
                </a:moveTo>
                <a:cubicBezTo>
                  <a:pt x="782" y="513"/>
                  <a:pt x="782" y="514"/>
                  <a:pt x="782" y="515"/>
                </a:cubicBezTo>
                <a:cubicBezTo>
                  <a:pt x="783" y="515"/>
                  <a:pt x="784" y="516"/>
                  <a:pt x="785" y="517"/>
                </a:cubicBezTo>
                <a:cubicBezTo>
                  <a:pt x="786" y="518"/>
                  <a:pt x="785" y="519"/>
                  <a:pt x="786" y="520"/>
                </a:cubicBezTo>
                <a:cubicBezTo>
                  <a:pt x="786" y="521"/>
                  <a:pt x="787" y="521"/>
                  <a:pt x="788" y="521"/>
                </a:cubicBezTo>
                <a:cubicBezTo>
                  <a:pt x="788" y="522"/>
                  <a:pt x="790" y="523"/>
                  <a:pt x="790" y="524"/>
                </a:cubicBezTo>
                <a:cubicBezTo>
                  <a:pt x="791" y="524"/>
                  <a:pt x="792" y="522"/>
                  <a:pt x="792" y="521"/>
                </a:cubicBezTo>
                <a:cubicBezTo>
                  <a:pt x="792" y="519"/>
                  <a:pt x="794" y="520"/>
                  <a:pt x="794" y="518"/>
                </a:cubicBezTo>
                <a:cubicBezTo>
                  <a:pt x="794" y="517"/>
                  <a:pt x="797" y="517"/>
                  <a:pt x="797" y="516"/>
                </a:cubicBezTo>
                <a:cubicBezTo>
                  <a:pt x="797" y="515"/>
                  <a:pt x="797" y="515"/>
                  <a:pt x="797" y="515"/>
                </a:cubicBezTo>
                <a:cubicBezTo>
                  <a:pt x="795" y="514"/>
                  <a:pt x="795" y="516"/>
                  <a:pt x="794" y="517"/>
                </a:cubicBezTo>
                <a:cubicBezTo>
                  <a:pt x="793" y="516"/>
                  <a:pt x="793" y="516"/>
                  <a:pt x="792" y="516"/>
                </a:cubicBezTo>
                <a:cubicBezTo>
                  <a:pt x="792" y="516"/>
                  <a:pt x="792" y="517"/>
                  <a:pt x="792" y="517"/>
                </a:cubicBezTo>
                <a:cubicBezTo>
                  <a:pt x="790" y="517"/>
                  <a:pt x="789" y="517"/>
                  <a:pt x="787" y="517"/>
                </a:cubicBezTo>
                <a:cubicBezTo>
                  <a:pt x="788" y="515"/>
                  <a:pt x="788" y="515"/>
                  <a:pt x="790" y="515"/>
                </a:cubicBezTo>
                <a:cubicBezTo>
                  <a:pt x="790" y="515"/>
                  <a:pt x="791" y="515"/>
                  <a:pt x="791" y="514"/>
                </a:cubicBezTo>
                <a:cubicBezTo>
                  <a:pt x="790" y="514"/>
                  <a:pt x="790" y="513"/>
                  <a:pt x="789" y="512"/>
                </a:cubicBezTo>
                <a:cubicBezTo>
                  <a:pt x="786" y="512"/>
                  <a:pt x="784" y="512"/>
                  <a:pt x="782" y="512"/>
                </a:cubicBezTo>
                <a:close/>
                <a:moveTo>
                  <a:pt x="239" y="681"/>
                </a:moveTo>
                <a:cubicBezTo>
                  <a:pt x="241" y="680"/>
                  <a:pt x="242" y="680"/>
                  <a:pt x="244" y="680"/>
                </a:cubicBezTo>
                <a:cubicBezTo>
                  <a:pt x="244" y="681"/>
                  <a:pt x="244" y="682"/>
                  <a:pt x="244" y="684"/>
                </a:cubicBezTo>
                <a:cubicBezTo>
                  <a:pt x="245" y="684"/>
                  <a:pt x="247" y="684"/>
                  <a:pt x="248" y="683"/>
                </a:cubicBezTo>
                <a:cubicBezTo>
                  <a:pt x="247" y="682"/>
                  <a:pt x="248" y="681"/>
                  <a:pt x="249" y="680"/>
                </a:cubicBezTo>
                <a:cubicBezTo>
                  <a:pt x="250" y="679"/>
                  <a:pt x="250" y="678"/>
                  <a:pt x="249" y="677"/>
                </a:cubicBezTo>
                <a:cubicBezTo>
                  <a:pt x="248" y="677"/>
                  <a:pt x="247" y="677"/>
                  <a:pt x="246" y="677"/>
                </a:cubicBezTo>
                <a:cubicBezTo>
                  <a:pt x="246" y="677"/>
                  <a:pt x="246" y="676"/>
                  <a:pt x="246" y="676"/>
                </a:cubicBezTo>
                <a:cubicBezTo>
                  <a:pt x="244" y="674"/>
                  <a:pt x="242" y="674"/>
                  <a:pt x="239" y="674"/>
                </a:cubicBezTo>
                <a:cubicBezTo>
                  <a:pt x="239" y="675"/>
                  <a:pt x="238" y="676"/>
                  <a:pt x="237" y="676"/>
                </a:cubicBezTo>
                <a:cubicBezTo>
                  <a:pt x="237" y="678"/>
                  <a:pt x="237" y="680"/>
                  <a:pt x="239" y="681"/>
                </a:cubicBezTo>
                <a:close/>
                <a:moveTo>
                  <a:pt x="273" y="427"/>
                </a:moveTo>
                <a:cubicBezTo>
                  <a:pt x="273" y="426"/>
                  <a:pt x="274" y="426"/>
                  <a:pt x="274" y="426"/>
                </a:cubicBezTo>
                <a:cubicBezTo>
                  <a:pt x="274" y="425"/>
                  <a:pt x="273" y="424"/>
                  <a:pt x="272" y="424"/>
                </a:cubicBezTo>
                <a:cubicBezTo>
                  <a:pt x="270" y="424"/>
                  <a:pt x="268" y="424"/>
                  <a:pt x="265" y="424"/>
                </a:cubicBezTo>
                <a:cubicBezTo>
                  <a:pt x="264" y="423"/>
                  <a:pt x="264" y="422"/>
                  <a:pt x="263" y="421"/>
                </a:cubicBezTo>
                <a:cubicBezTo>
                  <a:pt x="262" y="421"/>
                  <a:pt x="261" y="421"/>
                  <a:pt x="261" y="421"/>
                </a:cubicBezTo>
                <a:cubicBezTo>
                  <a:pt x="260" y="420"/>
                  <a:pt x="260" y="419"/>
                  <a:pt x="259" y="418"/>
                </a:cubicBezTo>
                <a:cubicBezTo>
                  <a:pt x="258" y="420"/>
                  <a:pt x="258" y="422"/>
                  <a:pt x="257" y="423"/>
                </a:cubicBezTo>
                <a:cubicBezTo>
                  <a:pt x="258" y="424"/>
                  <a:pt x="259" y="425"/>
                  <a:pt x="260" y="425"/>
                </a:cubicBezTo>
                <a:cubicBezTo>
                  <a:pt x="262" y="424"/>
                  <a:pt x="263" y="424"/>
                  <a:pt x="264" y="426"/>
                </a:cubicBezTo>
                <a:cubicBezTo>
                  <a:pt x="264" y="426"/>
                  <a:pt x="263" y="427"/>
                  <a:pt x="263" y="427"/>
                </a:cubicBezTo>
                <a:cubicBezTo>
                  <a:pt x="266" y="427"/>
                  <a:pt x="267" y="431"/>
                  <a:pt x="270" y="429"/>
                </a:cubicBezTo>
                <a:cubicBezTo>
                  <a:pt x="270" y="427"/>
                  <a:pt x="272" y="428"/>
                  <a:pt x="273" y="427"/>
                </a:cubicBezTo>
                <a:close/>
                <a:moveTo>
                  <a:pt x="632" y="612"/>
                </a:moveTo>
                <a:cubicBezTo>
                  <a:pt x="632" y="612"/>
                  <a:pt x="632" y="612"/>
                  <a:pt x="633" y="612"/>
                </a:cubicBezTo>
                <a:cubicBezTo>
                  <a:pt x="632" y="615"/>
                  <a:pt x="635" y="616"/>
                  <a:pt x="636" y="619"/>
                </a:cubicBezTo>
                <a:cubicBezTo>
                  <a:pt x="636" y="617"/>
                  <a:pt x="638" y="617"/>
                  <a:pt x="638" y="615"/>
                </a:cubicBezTo>
                <a:cubicBezTo>
                  <a:pt x="637" y="614"/>
                  <a:pt x="636" y="613"/>
                  <a:pt x="635" y="612"/>
                </a:cubicBezTo>
                <a:cubicBezTo>
                  <a:pt x="635" y="610"/>
                  <a:pt x="635" y="608"/>
                  <a:pt x="634" y="606"/>
                </a:cubicBezTo>
                <a:cubicBezTo>
                  <a:pt x="634" y="606"/>
                  <a:pt x="634" y="606"/>
                  <a:pt x="634" y="606"/>
                </a:cubicBezTo>
                <a:cubicBezTo>
                  <a:pt x="634" y="606"/>
                  <a:pt x="634" y="607"/>
                  <a:pt x="633" y="607"/>
                </a:cubicBezTo>
                <a:cubicBezTo>
                  <a:pt x="632" y="605"/>
                  <a:pt x="630" y="605"/>
                  <a:pt x="629" y="603"/>
                </a:cubicBezTo>
                <a:cubicBezTo>
                  <a:pt x="628" y="605"/>
                  <a:pt x="629" y="607"/>
                  <a:pt x="628" y="608"/>
                </a:cubicBezTo>
                <a:cubicBezTo>
                  <a:pt x="627" y="608"/>
                  <a:pt x="626" y="608"/>
                  <a:pt x="624" y="608"/>
                </a:cubicBezTo>
                <a:cubicBezTo>
                  <a:pt x="625" y="609"/>
                  <a:pt x="623" y="610"/>
                  <a:pt x="623" y="611"/>
                </a:cubicBezTo>
                <a:cubicBezTo>
                  <a:pt x="625" y="612"/>
                  <a:pt x="623" y="614"/>
                  <a:pt x="626" y="614"/>
                </a:cubicBezTo>
                <a:cubicBezTo>
                  <a:pt x="628" y="614"/>
                  <a:pt x="626" y="611"/>
                  <a:pt x="627" y="610"/>
                </a:cubicBezTo>
                <a:cubicBezTo>
                  <a:pt x="628" y="610"/>
                  <a:pt x="629" y="610"/>
                  <a:pt x="630" y="610"/>
                </a:cubicBezTo>
                <a:cubicBezTo>
                  <a:pt x="630" y="611"/>
                  <a:pt x="630" y="611"/>
                  <a:pt x="630" y="612"/>
                </a:cubicBezTo>
                <a:cubicBezTo>
                  <a:pt x="631" y="612"/>
                  <a:pt x="632" y="612"/>
                  <a:pt x="632" y="612"/>
                </a:cubicBezTo>
                <a:close/>
                <a:moveTo>
                  <a:pt x="721" y="505"/>
                </a:moveTo>
                <a:cubicBezTo>
                  <a:pt x="720" y="506"/>
                  <a:pt x="719" y="507"/>
                  <a:pt x="718" y="507"/>
                </a:cubicBezTo>
                <a:cubicBezTo>
                  <a:pt x="718" y="509"/>
                  <a:pt x="719" y="510"/>
                  <a:pt x="719" y="511"/>
                </a:cubicBezTo>
                <a:cubicBezTo>
                  <a:pt x="724" y="512"/>
                  <a:pt x="729" y="510"/>
                  <a:pt x="734" y="510"/>
                </a:cubicBezTo>
                <a:cubicBezTo>
                  <a:pt x="734" y="509"/>
                  <a:pt x="734" y="509"/>
                  <a:pt x="734" y="508"/>
                </a:cubicBezTo>
                <a:cubicBezTo>
                  <a:pt x="731" y="508"/>
                  <a:pt x="729" y="505"/>
                  <a:pt x="727" y="504"/>
                </a:cubicBezTo>
                <a:cubicBezTo>
                  <a:pt x="725" y="506"/>
                  <a:pt x="723" y="505"/>
                  <a:pt x="721" y="505"/>
                </a:cubicBezTo>
                <a:close/>
                <a:moveTo>
                  <a:pt x="420" y="104"/>
                </a:moveTo>
                <a:cubicBezTo>
                  <a:pt x="420" y="102"/>
                  <a:pt x="419" y="101"/>
                  <a:pt x="418" y="100"/>
                </a:cubicBezTo>
                <a:cubicBezTo>
                  <a:pt x="418" y="98"/>
                  <a:pt x="416" y="97"/>
                  <a:pt x="415" y="96"/>
                </a:cubicBezTo>
                <a:cubicBezTo>
                  <a:pt x="415" y="96"/>
                  <a:pt x="414" y="96"/>
                  <a:pt x="413" y="96"/>
                </a:cubicBezTo>
                <a:cubicBezTo>
                  <a:pt x="413" y="97"/>
                  <a:pt x="413" y="98"/>
                  <a:pt x="412" y="99"/>
                </a:cubicBezTo>
                <a:cubicBezTo>
                  <a:pt x="412" y="100"/>
                  <a:pt x="412" y="102"/>
                  <a:pt x="412" y="103"/>
                </a:cubicBezTo>
                <a:cubicBezTo>
                  <a:pt x="414" y="106"/>
                  <a:pt x="415" y="108"/>
                  <a:pt x="417" y="110"/>
                </a:cubicBezTo>
                <a:cubicBezTo>
                  <a:pt x="419" y="108"/>
                  <a:pt x="420" y="106"/>
                  <a:pt x="420" y="104"/>
                </a:cubicBezTo>
                <a:close/>
                <a:moveTo>
                  <a:pt x="666" y="598"/>
                </a:moveTo>
                <a:cubicBezTo>
                  <a:pt x="663" y="598"/>
                  <a:pt x="660" y="597"/>
                  <a:pt x="658" y="595"/>
                </a:cubicBezTo>
                <a:cubicBezTo>
                  <a:pt x="656" y="593"/>
                  <a:pt x="655" y="593"/>
                  <a:pt x="653" y="594"/>
                </a:cubicBezTo>
                <a:cubicBezTo>
                  <a:pt x="653" y="595"/>
                  <a:pt x="654" y="594"/>
                  <a:pt x="654" y="595"/>
                </a:cubicBezTo>
                <a:cubicBezTo>
                  <a:pt x="655" y="596"/>
                  <a:pt x="655" y="597"/>
                  <a:pt x="656" y="597"/>
                </a:cubicBezTo>
                <a:cubicBezTo>
                  <a:pt x="656" y="598"/>
                  <a:pt x="655" y="598"/>
                  <a:pt x="655" y="599"/>
                </a:cubicBezTo>
                <a:cubicBezTo>
                  <a:pt x="657" y="601"/>
                  <a:pt x="660" y="601"/>
                  <a:pt x="661" y="603"/>
                </a:cubicBezTo>
                <a:cubicBezTo>
                  <a:pt x="662" y="603"/>
                  <a:pt x="664" y="603"/>
                  <a:pt x="665" y="603"/>
                </a:cubicBezTo>
                <a:cubicBezTo>
                  <a:pt x="666" y="602"/>
                  <a:pt x="667" y="601"/>
                  <a:pt x="668" y="601"/>
                </a:cubicBezTo>
                <a:cubicBezTo>
                  <a:pt x="668" y="599"/>
                  <a:pt x="667" y="599"/>
                  <a:pt x="666" y="598"/>
                </a:cubicBezTo>
                <a:close/>
                <a:moveTo>
                  <a:pt x="531" y="294"/>
                </a:moveTo>
                <a:cubicBezTo>
                  <a:pt x="533" y="294"/>
                  <a:pt x="534" y="296"/>
                  <a:pt x="536" y="297"/>
                </a:cubicBezTo>
                <a:cubicBezTo>
                  <a:pt x="536" y="299"/>
                  <a:pt x="533" y="301"/>
                  <a:pt x="536" y="303"/>
                </a:cubicBezTo>
                <a:cubicBezTo>
                  <a:pt x="538" y="301"/>
                  <a:pt x="538" y="299"/>
                  <a:pt x="538" y="297"/>
                </a:cubicBezTo>
                <a:cubicBezTo>
                  <a:pt x="539" y="297"/>
                  <a:pt x="539" y="297"/>
                  <a:pt x="540" y="296"/>
                </a:cubicBezTo>
                <a:cubicBezTo>
                  <a:pt x="539" y="295"/>
                  <a:pt x="538" y="295"/>
                  <a:pt x="537" y="294"/>
                </a:cubicBezTo>
                <a:cubicBezTo>
                  <a:pt x="537" y="293"/>
                  <a:pt x="536" y="291"/>
                  <a:pt x="537" y="291"/>
                </a:cubicBezTo>
                <a:cubicBezTo>
                  <a:pt x="539" y="289"/>
                  <a:pt x="537" y="287"/>
                  <a:pt x="536" y="285"/>
                </a:cubicBezTo>
                <a:cubicBezTo>
                  <a:pt x="532" y="289"/>
                  <a:pt x="531" y="290"/>
                  <a:pt x="531" y="294"/>
                </a:cubicBezTo>
                <a:close/>
                <a:moveTo>
                  <a:pt x="166" y="171"/>
                </a:moveTo>
                <a:cubicBezTo>
                  <a:pt x="165" y="171"/>
                  <a:pt x="164" y="171"/>
                  <a:pt x="163" y="172"/>
                </a:cubicBezTo>
                <a:cubicBezTo>
                  <a:pt x="163" y="173"/>
                  <a:pt x="163" y="174"/>
                  <a:pt x="163" y="175"/>
                </a:cubicBezTo>
                <a:cubicBezTo>
                  <a:pt x="163" y="175"/>
                  <a:pt x="162" y="176"/>
                  <a:pt x="161" y="176"/>
                </a:cubicBezTo>
                <a:cubicBezTo>
                  <a:pt x="162" y="179"/>
                  <a:pt x="160" y="181"/>
                  <a:pt x="160" y="183"/>
                </a:cubicBezTo>
                <a:cubicBezTo>
                  <a:pt x="160" y="184"/>
                  <a:pt x="159" y="184"/>
                  <a:pt x="158" y="184"/>
                </a:cubicBezTo>
                <a:cubicBezTo>
                  <a:pt x="159" y="186"/>
                  <a:pt x="157" y="188"/>
                  <a:pt x="157" y="190"/>
                </a:cubicBezTo>
                <a:cubicBezTo>
                  <a:pt x="157" y="190"/>
                  <a:pt x="156" y="190"/>
                  <a:pt x="155" y="190"/>
                </a:cubicBezTo>
                <a:cubicBezTo>
                  <a:pt x="157" y="191"/>
                  <a:pt x="156" y="193"/>
                  <a:pt x="157" y="194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157" y="193"/>
                  <a:pt x="158" y="193"/>
                  <a:pt x="158" y="192"/>
                </a:cubicBezTo>
                <a:cubicBezTo>
                  <a:pt x="158" y="192"/>
                  <a:pt x="159" y="192"/>
                  <a:pt x="159" y="192"/>
                </a:cubicBezTo>
                <a:cubicBezTo>
                  <a:pt x="159" y="190"/>
                  <a:pt x="161" y="188"/>
                  <a:pt x="161" y="187"/>
                </a:cubicBezTo>
                <a:cubicBezTo>
                  <a:pt x="161" y="186"/>
                  <a:pt x="162" y="186"/>
                  <a:pt x="162" y="186"/>
                </a:cubicBezTo>
                <a:cubicBezTo>
                  <a:pt x="162" y="186"/>
                  <a:pt x="162" y="185"/>
                  <a:pt x="162" y="185"/>
                </a:cubicBezTo>
                <a:cubicBezTo>
                  <a:pt x="163" y="183"/>
                  <a:pt x="164" y="180"/>
                  <a:pt x="165" y="177"/>
                </a:cubicBezTo>
                <a:cubicBezTo>
                  <a:pt x="165" y="177"/>
                  <a:pt x="165" y="177"/>
                  <a:pt x="166" y="177"/>
                </a:cubicBezTo>
                <a:cubicBezTo>
                  <a:pt x="166" y="175"/>
                  <a:pt x="166" y="173"/>
                  <a:pt x="166" y="171"/>
                </a:cubicBezTo>
                <a:close/>
                <a:moveTo>
                  <a:pt x="409" y="689"/>
                </a:moveTo>
                <a:cubicBezTo>
                  <a:pt x="411" y="689"/>
                  <a:pt x="411" y="688"/>
                  <a:pt x="413" y="687"/>
                </a:cubicBezTo>
                <a:cubicBezTo>
                  <a:pt x="413" y="687"/>
                  <a:pt x="412" y="687"/>
                  <a:pt x="412" y="686"/>
                </a:cubicBezTo>
                <a:cubicBezTo>
                  <a:pt x="413" y="686"/>
                  <a:pt x="413" y="685"/>
                  <a:pt x="414" y="685"/>
                </a:cubicBezTo>
                <a:cubicBezTo>
                  <a:pt x="414" y="682"/>
                  <a:pt x="413" y="681"/>
                  <a:pt x="413" y="679"/>
                </a:cubicBezTo>
                <a:cubicBezTo>
                  <a:pt x="410" y="679"/>
                  <a:pt x="408" y="679"/>
                  <a:pt x="405" y="679"/>
                </a:cubicBezTo>
                <a:cubicBezTo>
                  <a:pt x="405" y="681"/>
                  <a:pt x="405" y="682"/>
                  <a:pt x="405" y="684"/>
                </a:cubicBezTo>
                <a:cubicBezTo>
                  <a:pt x="406" y="684"/>
                  <a:pt x="406" y="684"/>
                  <a:pt x="407" y="684"/>
                </a:cubicBezTo>
                <a:cubicBezTo>
                  <a:pt x="407" y="686"/>
                  <a:pt x="406" y="688"/>
                  <a:pt x="409" y="689"/>
                </a:cubicBezTo>
                <a:close/>
                <a:moveTo>
                  <a:pt x="358" y="130"/>
                </a:moveTo>
                <a:cubicBezTo>
                  <a:pt x="361" y="130"/>
                  <a:pt x="361" y="133"/>
                  <a:pt x="362" y="134"/>
                </a:cubicBezTo>
                <a:cubicBezTo>
                  <a:pt x="363" y="135"/>
                  <a:pt x="365" y="136"/>
                  <a:pt x="367" y="136"/>
                </a:cubicBezTo>
                <a:cubicBezTo>
                  <a:pt x="367" y="136"/>
                  <a:pt x="369" y="137"/>
                  <a:pt x="370" y="136"/>
                </a:cubicBezTo>
                <a:cubicBezTo>
                  <a:pt x="370" y="136"/>
                  <a:pt x="371" y="135"/>
                  <a:pt x="370" y="134"/>
                </a:cubicBezTo>
                <a:cubicBezTo>
                  <a:pt x="369" y="134"/>
                  <a:pt x="368" y="134"/>
                  <a:pt x="367" y="134"/>
                </a:cubicBezTo>
                <a:cubicBezTo>
                  <a:pt x="367" y="132"/>
                  <a:pt x="366" y="131"/>
                  <a:pt x="365" y="130"/>
                </a:cubicBezTo>
                <a:cubicBezTo>
                  <a:pt x="365" y="129"/>
                  <a:pt x="365" y="128"/>
                  <a:pt x="365" y="127"/>
                </a:cubicBezTo>
                <a:cubicBezTo>
                  <a:pt x="365" y="126"/>
                  <a:pt x="366" y="126"/>
                  <a:pt x="365" y="125"/>
                </a:cubicBezTo>
                <a:cubicBezTo>
                  <a:pt x="365" y="125"/>
                  <a:pt x="365" y="124"/>
                  <a:pt x="364" y="124"/>
                </a:cubicBezTo>
                <a:cubicBezTo>
                  <a:pt x="363" y="126"/>
                  <a:pt x="361" y="126"/>
                  <a:pt x="359" y="127"/>
                </a:cubicBezTo>
                <a:cubicBezTo>
                  <a:pt x="359" y="128"/>
                  <a:pt x="360" y="128"/>
                  <a:pt x="361" y="129"/>
                </a:cubicBezTo>
                <a:cubicBezTo>
                  <a:pt x="360" y="130"/>
                  <a:pt x="359" y="130"/>
                  <a:pt x="358" y="130"/>
                </a:cubicBezTo>
                <a:close/>
                <a:moveTo>
                  <a:pt x="482" y="247"/>
                </a:moveTo>
                <a:cubicBezTo>
                  <a:pt x="483" y="248"/>
                  <a:pt x="483" y="249"/>
                  <a:pt x="484" y="249"/>
                </a:cubicBezTo>
                <a:cubicBezTo>
                  <a:pt x="484" y="251"/>
                  <a:pt x="484" y="252"/>
                  <a:pt x="484" y="253"/>
                </a:cubicBezTo>
                <a:cubicBezTo>
                  <a:pt x="484" y="254"/>
                  <a:pt x="485" y="254"/>
                  <a:pt x="485" y="255"/>
                </a:cubicBezTo>
                <a:cubicBezTo>
                  <a:pt x="486" y="255"/>
                  <a:pt x="488" y="255"/>
                  <a:pt x="489" y="255"/>
                </a:cubicBezTo>
                <a:cubicBezTo>
                  <a:pt x="490" y="254"/>
                  <a:pt x="491" y="253"/>
                  <a:pt x="492" y="252"/>
                </a:cubicBezTo>
                <a:cubicBezTo>
                  <a:pt x="491" y="251"/>
                  <a:pt x="490" y="250"/>
                  <a:pt x="490" y="249"/>
                </a:cubicBezTo>
                <a:cubicBezTo>
                  <a:pt x="490" y="247"/>
                  <a:pt x="489" y="246"/>
                  <a:pt x="488" y="244"/>
                </a:cubicBezTo>
                <a:cubicBezTo>
                  <a:pt x="487" y="246"/>
                  <a:pt x="486" y="245"/>
                  <a:pt x="485" y="245"/>
                </a:cubicBezTo>
                <a:cubicBezTo>
                  <a:pt x="484" y="246"/>
                  <a:pt x="483" y="247"/>
                  <a:pt x="482" y="247"/>
                </a:cubicBezTo>
                <a:close/>
                <a:moveTo>
                  <a:pt x="768" y="236"/>
                </a:moveTo>
                <a:cubicBezTo>
                  <a:pt x="770" y="234"/>
                  <a:pt x="772" y="232"/>
                  <a:pt x="774" y="230"/>
                </a:cubicBezTo>
                <a:cubicBezTo>
                  <a:pt x="775" y="229"/>
                  <a:pt x="775" y="229"/>
                  <a:pt x="775" y="228"/>
                </a:cubicBezTo>
                <a:cubicBezTo>
                  <a:pt x="773" y="228"/>
                  <a:pt x="771" y="228"/>
                  <a:pt x="769" y="228"/>
                </a:cubicBezTo>
                <a:cubicBezTo>
                  <a:pt x="769" y="230"/>
                  <a:pt x="767" y="231"/>
                  <a:pt x="765" y="231"/>
                </a:cubicBezTo>
                <a:cubicBezTo>
                  <a:pt x="765" y="232"/>
                  <a:pt x="765" y="232"/>
                  <a:pt x="765" y="233"/>
                </a:cubicBezTo>
                <a:cubicBezTo>
                  <a:pt x="761" y="233"/>
                  <a:pt x="763" y="237"/>
                  <a:pt x="761" y="239"/>
                </a:cubicBezTo>
                <a:cubicBezTo>
                  <a:pt x="762" y="240"/>
                  <a:pt x="763" y="239"/>
                  <a:pt x="764" y="239"/>
                </a:cubicBezTo>
                <a:cubicBezTo>
                  <a:pt x="764" y="238"/>
                  <a:pt x="765" y="236"/>
                  <a:pt x="768" y="236"/>
                </a:cubicBezTo>
                <a:close/>
                <a:moveTo>
                  <a:pt x="821" y="485"/>
                </a:moveTo>
                <a:cubicBezTo>
                  <a:pt x="823" y="485"/>
                  <a:pt x="826" y="485"/>
                  <a:pt x="829" y="485"/>
                </a:cubicBezTo>
                <a:cubicBezTo>
                  <a:pt x="831" y="484"/>
                  <a:pt x="832" y="483"/>
                  <a:pt x="833" y="482"/>
                </a:cubicBezTo>
                <a:cubicBezTo>
                  <a:pt x="833" y="481"/>
                  <a:pt x="831" y="481"/>
                  <a:pt x="831" y="480"/>
                </a:cubicBezTo>
                <a:cubicBezTo>
                  <a:pt x="827" y="480"/>
                  <a:pt x="824" y="480"/>
                  <a:pt x="820" y="480"/>
                </a:cubicBezTo>
                <a:cubicBezTo>
                  <a:pt x="819" y="483"/>
                  <a:pt x="819" y="483"/>
                  <a:pt x="821" y="485"/>
                </a:cubicBezTo>
                <a:close/>
                <a:moveTo>
                  <a:pt x="230" y="537"/>
                </a:moveTo>
                <a:cubicBezTo>
                  <a:pt x="231" y="536"/>
                  <a:pt x="231" y="536"/>
                  <a:pt x="232" y="535"/>
                </a:cubicBezTo>
                <a:cubicBezTo>
                  <a:pt x="233" y="535"/>
                  <a:pt x="234" y="535"/>
                  <a:pt x="235" y="534"/>
                </a:cubicBezTo>
                <a:cubicBezTo>
                  <a:pt x="232" y="534"/>
                  <a:pt x="231" y="532"/>
                  <a:pt x="231" y="530"/>
                </a:cubicBezTo>
                <a:cubicBezTo>
                  <a:pt x="230" y="530"/>
                  <a:pt x="229" y="530"/>
                  <a:pt x="228" y="530"/>
                </a:cubicBezTo>
                <a:cubicBezTo>
                  <a:pt x="227" y="529"/>
                  <a:pt x="226" y="528"/>
                  <a:pt x="224" y="528"/>
                </a:cubicBezTo>
                <a:cubicBezTo>
                  <a:pt x="224" y="529"/>
                  <a:pt x="223" y="528"/>
                  <a:pt x="222" y="529"/>
                </a:cubicBezTo>
                <a:cubicBezTo>
                  <a:pt x="222" y="529"/>
                  <a:pt x="222" y="530"/>
                  <a:pt x="222" y="530"/>
                </a:cubicBezTo>
                <a:cubicBezTo>
                  <a:pt x="222" y="533"/>
                  <a:pt x="226" y="533"/>
                  <a:pt x="227" y="535"/>
                </a:cubicBezTo>
                <a:cubicBezTo>
                  <a:pt x="226" y="536"/>
                  <a:pt x="226" y="536"/>
                  <a:pt x="225" y="537"/>
                </a:cubicBezTo>
                <a:cubicBezTo>
                  <a:pt x="227" y="537"/>
                  <a:pt x="229" y="537"/>
                  <a:pt x="230" y="537"/>
                </a:cubicBezTo>
                <a:close/>
                <a:moveTo>
                  <a:pt x="531" y="275"/>
                </a:moveTo>
                <a:cubicBezTo>
                  <a:pt x="530" y="278"/>
                  <a:pt x="532" y="281"/>
                  <a:pt x="532" y="283"/>
                </a:cubicBezTo>
                <a:cubicBezTo>
                  <a:pt x="534" y="283"/>
                  <a:pt x="535" y="283"/>
                  <a:pt x="537" y="283"/>
                </a:cubicBezTo>
                <a:cubicBezTo>
                  <a:pt x="537" y="282"/>
                  <a:pt x="537" y="281"/>
                  <a:pt x="537" y="281"/>
                </a:cubicBezTo>
                <a:cubicBezTo>
                  <a:pt x="536" y="279"/>
                  <a:pt x="535" y="279"/>
                  <a:pt x="535" y="277"/>
                </a:cubicBezTo>
                <a:cubicBezTo>
                  <a:pt x="536" y="275"/>
                  <a:pt x="540" y="276"/>
                  <a:pt x="541" y="272"/>
                </a:cubicBezTo>
                <a:cubicBezTo>
                  <a:pt x="539" y="272"/>
                  <a:pt x="538" y="272"/>
                  <a:pt x="536" y="272"/>
                </a:cubicBezTo>
                <a:cubicBezTo>
                  <a:pt x="536" y="272"/>
                  <a:pt x="536" y="273"/>
                  <a:pt x="536" y="273"/>
                </a:cubicBezTo>
                <a:cubicBezTo>
                  <a:pt x="534" y="274"/>
                  <a:pt x="532" y="274"/>
                  <a:pt x="531" y="275"/>
                </a:cubicBezTo>
                <a:close/>
                <a:moveTo>
                  <a:pt x="413" y="153"/>
                </a:moveTo>
                <a:cubicBezTo>
                  <a:pt x="413" y="153"/>
                  <a:pt x="412" y="154"/>
                  <a:pt x="412" y="154"/>
                </a:cubicBezTo>
                <a:cubicBezTo>
                  <a:pt x="412" y="155"/>
                  <a:pt x="412" y="156"/>
                  <a:pt x="412" y="157"/>
                </a:cubicBezTo>
                <a:cubicBezTo>
                  <a:pt x="413" y="157"/>
                  <a:pt x="413" y="157"/>
                  <a:pt x="414" y="157"/>
                </a:cubicBezTo>
                <a:cubicBezTo>
                  <a:pt x="414" y="158"/>
                  <a:pt x="414" y="159"/>
                  <a:pt x="414" y="161"/>
                </a:cubicBezTo>
                <a:cubicBezTo>
                  <a:pt x="413" y="161"/>
                  <a:pt x="412" y="161"/>
                  <a:pt x="412" y="162"/>
                </a:cubicBezTo>
                <a:cubicBezTo>
                  <a:pt x="412" y="163"/>
                  <a:pt x="412" y="165"/>
                  <a:pt x="412" y="166"/>
                </a:cubicBezTo>
                <a:cubicBezTo>
                  <a:pt x="413" y="166"/>
                  <a:pt x="413" y="167"/>
                  <a:pt x="413" y="167"/>
                </a:cubicBezTo>
                <a:cubicBezTo>
                  <a:pt x="414" y="166"/>
                  <a:pt x="415" y="164"/>
                  <a:pt x="416" y="163"/>
                </a:cubicBezTo>
                <a:cubicBezTo>
                  <a:pt x="416" y="163"/>
                  <a:pt x="415" y="164"/>
                  <a:pt x="415" y="162"/>
                </a:cubicBezTo>
                <a:cubicBezTo>
                  <a:pt x="415" y="161"/>
                  <a:pt x="417" y="160"/>
                  <a:pt x="418" y="159"/>
                </a:cubicBezTo>
                <a:cubicBezTo>
                  <a:pt x="418" y="158"/>
                  <a:pt x="418" y="158"/>
                  <a:pt x="418" y="157"/>
                </a:cubicBezTo>
                <a:cubicBezTo>
                  <a:pt x="418" y="157"/>
                  <a:pt x="420" y="157"/>
                  <a:pt x="420" y="155"/>
                </a:cubicBezTo>
                <a:cubicBezTo>
                  <a:pt x="417" y="155"/>
                  <a:pt x="416" y="153"/>
                  <a:pt x="413" y="153"/>
                </a:cubicBezTo>
                <a:close/>
                <a:moveTo>
                  <a:pt x="788" y="169"/>
                </a:moveTo>
                <a:cubicBezTo>
                  <a:pt x="788" y="168"/>
                  <a:pt x="788" y="168"/>
                  <a:pt x="789" y="167"/>
                </a:cubicBezTo>
                <a:cubicBezTo>
                  <a:pt x="791" y="168"/>
                  <a:pt x="793" y="167"/>
                  <a:pt x="794" y="166"/>
                </a:cubicBezTo>
                <a:cubicBezTo>
                  <a:pt x="794" y="164"/>
                  <a:pt x="794" y="162"/>
                  <a:pt x="794" y="161"/>
                </a:cubicBezTo>
                <a:cubicBezTo>
                  <a:pt x="792" y="160"/>
                  <a:pt x="790" y="162"/>
                  <a:pt x="788" y="162"/>
                </a:cubicBezTo>
                <a:cubicBezTo>
                  <a:pt x="789" y="164"/>
                  <a:pt x="786" y="163"/>
                  <a:pt x="786" y="165"/>
                </a:cubicBezTo>
                <a:cubicBezTo>
                  <a:pt x="786" y="167"/>
                  <a:pt x="783" y="166"/>
                  <a:pt x="782" y="168"/>
                </a:cubicBezTo>
                <a:cubicBezTo>
                  <a:pt x="782" y="169"/>
                  <a:pt x="783" y="169"/>
                  <a:pt x="784" y="170"/>
                </a:cubicBezTo>
                <a:cubicBezTo>
                  <a:pt x="785" y="169"/>
                  <a:pt x="787" y="170"/>
                  <a:pt x="788" y="169"/>
                </a:cubicBezTo>
                <a:close/>
                <a:moveTo>
                  <a:pt x="531" y="727"/>
                </a:moveTo>
                <a:cubicBezTo>
                  <a:pt x="532" y="727"/>
                  <a:pt x="533" y="727"/>
                  <a:pt x="534" y="727"/>
                </a:cubicBezTo>
                <a:cubicBezTo>
                  <a:pt x="534" y="725"/>
                  <a:pt x="534" y="723"/>
                  <a:pt x="533" y="722"/>
                </a:cubicBezTo>
                <a:cubicBezTo>
                  <a:pt x="534" y="721"/>
                  <a:pt x="534" y="720"/>
                  <a:pt x="534" y="719"/>
                </a:cubicBezTo>
                <a:cubicBezTo>
                  <a:pt x="533" y="717"/>
                  <a:pt x="531" y="718"/>
                  <a:pt x="530" y="717"/>
                </a:cubicBezTo>
                <a:cubicBezTo>
                  <a:pt x="530" y="716"/>
                  <a:pt x="530" y="715"/>
                  <a:pt x="529" y="715"/>
                </a:cubicBezTo>
                <a:cubicBezTo>
                  <a:pt x="527" y="716"/>
                  <a:pt x="529" y="718"/>
                  <a:pt x="528" y="718"/>
                </a:cubicBezTo>
                <a:cubicBezTo>
                  <a:pt x="527" y="719"/>
                  <a:pt x="526" y="718"/>
                  <a:pt x="525" y="719"/>
                </a:cubicBezTo>
                <a:cubicBezTo>
                  <a:pt x="525" y="720"/>
                  <a:pt x="526" y="720"/>
                  <a:pt x="526" y="721"/>
                </a:cubicBezTo>
                <a:cubicBezTo>
                  <a:pt x="526" y="721"/>
                  <a:pt x="527" y="721"/>
                  <a:pt x="528" y="721"/>
                </a:cubicBezTo>
                <a:cubicBezTo>
                  <a:pt x="528" y="724"/>
                  <a:pt x="530" y="726"/>
                  <a:pt x="531" y="727"/>
                </a:cubicBezTo>
                <a:close/>
                <a:moveTo>
                  <a:pt x="729" y="571"/>
                </a:moveTo>
                <a:cubicBezTo>
                  <a:pt x="728" y="574"/>
                  <a:pt x="727" y="576"/>
                  <a:pt x="727" y="578"/>
                </a:cubicBezTo>
                <a:cubicBezTo>
                  <a:pt x="728" y="578"/>
                  <a:pt x="729" y="579"/>
                  <a:pt x="729" y="580"/>
                </a:cubicBezTo>
                <a:cubicBezTo>
                  <a:pt x="730" y="580"/>
                  <a:pt x="732" y="579"/>
                  <a:pt x="733" y="581"/>
                </a:cubicBezTo>
                <a:cubicBezTo>
                  <a:pt x="734" y="580"/>
                  <a:pt x="735" y="580"/>
                  <a:pt x="735" y="580"/>
                </a:cubicBezTo>
                <a:cubicBezTo>
                  <a:pt x="735" y="579"/>
                  <a:pt x="735" y="577"/>
                  <a:pt x="736" y="577"/>
                </a:cubicBezTo>
                <a:cubicBezTo>
                  <a:pt x="734" y="575"/>
                  <a:pt x="732" y="572"/>
                  <a:pt x="729" y="571"/>
                </a:cubicBezTo>
                <a:close/>
                <a:moveTo>
                  <a:pt x="558" y="708"/>
                </a:moveTo>
                <a:cubicBezTo>
                  <a:pt x="556" y="705"/>
                  <a:pt x="557" y="702"/>
                  <a:pt x="557" y="699"/>
                </a:cubicBezTo>
                <a:cubicBezTo>
                  <a:pt x="554" y="698"/>
                  <a:pt x="552" y="697"/>
                  <a:pt x="551" y="694"/>
                </a:cubicBezTo>
                <a:cubicBezTo>
                  <a:pt x="550" y="694"/>
                  <a:pt x="549" y="694"/>
                  <a:pt x="548" y="695"/>
                </a:cubicBezTo>
                <a:cubicBezTo>
                  <a:pt x="549" y="697"/>
                  <a:pt x="548" y="698"/>
                  <a:pt x="551" y="698"/>
                </a:cubicBezTo>
                <a:cubicBezTo>
                  <a:pt x="552" y="698"/>
                  <a:pt x="552" y="701"/>
                  <a:pt x="554" y="700"/>
                </a:cubicBezTo>
                <a:cubicBezTo>
                  <a:pt x="554" y="703"/>
                  <a:pt x="556" y="705"/>
                  <a:pt x="556" y="708"/>
                </a:cubicBezTo>
                <a:cubicBezTo>
                  <a:pt x="557" y="709"/>
                  <a:pt x="558" y="710"/>
                  <a:pt x="558" y="711"/>
                </a:cubicBezTo>
                <a:cubicBezTo>
                  <a:pt x="560" y="711"/>
                  <a:pt x="562" y="711"/>
                  <a:pt x="564" y="711"/>
                </a:cubicBezTo>
                <a:cubicBezTo>
                  <a:pt x="562" y="708"/>
                  <a:pt x="560" y="708"/>
                  <a:pt x="558" y="708"/>
                </a:cubicBezTo>
                <a:close/>
                <a:moveTo>
                  <a:pt x="422" y="66"/>
                </a:moveTo>
                <a:cubicBezTo>
                  <a:pt x="421" y="64"/>
                  <a:pt x="420" y="63"/>
                  <a:pt x="419" y="61"/>
                </a:cubicBezTo>
                <a:cubicBezTo>
                  <a:pt x="418" y="61"/>
                  <a:pt x="417" y="61"/>
                  <a:pt x="416" y="61"/>
                </a:cubicBezTo>
                <a:cubicBezTo>
                  <a:pt x="414" y="63"/>
                  <a:pt x="415" y="66"/>
                  <a:pt x="415" y="69"/>
                </a:cubicBezTo>
                <a:cubicBezTo>
                  <a:pt x="417" y="70"/>
                  <a:pt x="419" y="71"/>
                  <a:pt x="421" y="69"/>
                </a:cubicBezTo>
                <a:cubicBezTo>
                  <a:pt x="422" y="68"/>
                  <a:pt x="421" y="67"/>
                  <a:pt x="422" y="66"/>
                </a:cubicBezTo>
                <a:close/>
                <a:moveTo>
                  <a:pt x="779" y="573"/>
                </a:moveTo>
                <a:cubicBezTo>
                  <a:pt x="780" y="574"/>
                  <a:pt x="781" y="575"/>
                  <a:pt x="782" y="575"/>
                </a:cubicBezTo>
                <a:cubicBezTo>
                  <a:pt x="785" y="576"/>
                  <a:pt x="787" y="574"/>
                  <a:pt x="790" y="574"/>
                </a:cubicBezTo>
                <a:cubicBezTo>
                  <a:pt x="790" y="574"/>
                  <a:pt x="791" y="574"/>
                  <a:pt x="791" y="574"/>
                </a:cubicBezTo>
                <a:cubicBezTo>
                  <a:pt x="791" y="574"/>
                  <a:pt x="791" y="574"/>
                  <a:pt x="792" y="573"/>
                </a:cubicBezTo>
                <a:cubicBezTo>
                  <a:pt x="792" y="573"/>
                  <a:pt x="792" y="573"/>
                  <a:pt x="792" y="572"/>
                </a:cubicBezTo>
                <a:cubicBezTo>
                  <a:pt x="790" y="570"/>
                  <a:pt x="787" y="571"/>
                  <a:pt x="785" y="570"/>
                </a:cubicBezTo>
                <a:cubicBezTo>
                  <a:pt x="784" y="570"/>
                  <a:pt x="785" y="569"/>
                  <a:pt x="784" y="569"/>
                </a:cubicBezTo>
                <a:cubicBezTo>
                  <a:pt x="783" y="571"/>
                  <a:pt x="779" y="570"/>
                  <a:pt x="779" y="572"/>
                </a:cubicBezTo>
                <a:cubicBezTo>
                  <a:pt x="779" y="573"/>
                  <a:pt x="779" y="573"/>
                  <a:pt x="779" y="573"/>
                </a:cubicBezTo>
                <a:close/>
                <a:moveTo>
                  <a:pt x="570" y="335"/>
                </a:moveTo>
                <a:cubicBezTo>
                  <a:pt x="569" y="335"/>
                  <a:pt x="568" y="336"/>
                  <a:pt x="569" y="337"/>
                </a:cubicBezTo>
                <a:cubicBezTo>
                  <a:pt x="572" y="337"/>
                  <a:pt x="575" y="338"/>
                  <a:pt x="577" y="339"/>
                </a:cubicBezTo>
                <a:cubicBezTo>
                  <a:pt x="579" y="338"/>
                  <a:pt x="577" y="337"/>
                  <a:pt x="578" y="336"/>
                </a:cubicBezTo>
                <a:cubicBezTo>
                  <a:pt x="579" y="336"/>
                  <a:pt x="580" y="336"/>
                  <a:pt x="580" y="336"/>
                </a:cubicBezTo>
                <a:cubicBezTo>
                  <a:pt x="579" y="335"/>
                  <a:pt x="580" y="334"/>
                  <a:pt x="581" y="333"/>
                </a:cubicBezTo>
                <a:cubicBezTo>
                  <a:pt x="580" y="332"/>
                  <a:pt x="580" y="331"/>
                  <a:pt x="578" y="332"/>
                </a:cubicBezTo>
                <a:cubicBezTo>
                  <a:pt x="577" y="332"/>
                  <a:pt x="576" y="335"/>
                  <a:pt x="574" y="333"/>
                </a:cubicBezTo>
                <a:cubicBezTo>
                  <a:pt x="574" y="332"/>
                  <a:pt x="574" y="332"/>
                  <a:pt x="573" y="331"/>
                </a:cubicBezTo>
                <a:cubicBezTo>
                  <a:pt x="572" y="333"/>
                  <a:pt x="571" y="334"/>
                  <a:pt x="570" y="335"/>
                </a:cubicBezTo>
                <a:close/>
                <a:moveTo>
                  <a:pt x="439" y="185"/>
                </a:moveTo>
                <a:cubicBezTo>
                  <a:pt x="439" y="187"/>
                  <a:pt x="439" y="188"/>
                  <a:pt x="439" y="189"/>
                </a:cubicBezTo>
                <a:cubicBezTo>
                  <a:pt x="438" y="191"/>
                  <a:pt x="436" y="190"/>
                  <a:pt x="435" y="191"/>
                </a:cubicBezTo>
                <a:cubicBezTo>
                  <a:pt x="435" y="191"/>
                  <a:pt x="435" y="192"/>
                  <a:pt x="435" y="194"/>
                </a:cubicBezTo>
                <a:cubicBezTo>
                  <a:pt x="435" y="194"/>
                  <a:pt x="436" y="194"/>
                  <a:pt x="437" y="195"/>
                </a:cubicBezTo>
                <a:cubicBezTo>
                  <a:pt x="437" y="195"/>
                  <a:pt x="436" y="195"/>
                  <a:pt x="436" y="196"/>
                </a:cubicBezTo>
                <a:cubicBezTo>
                  <a:pt x="437" y="196"/>
                  <a:pt x="437" y="196"/>
                  <a:pt x="437" y="196"/>
                </a:cubicBezTo>
                <a:cubicBezTo>
                  <a:pt x="438" y="195"/>
                  <a:pt x="438" y="194"/>
                  <a:pt x="438" y="193"/>
                </a:cubicBezTo>
                <a:cubicBezTo>
                  <a:pt x="439" y="194"/>
                  <a:pt x="440" y="193"/>
                  <a:pt x="441" y="192"/>
                </a:cubicBezTo>
                <a:cubicBezTo>
                  <a:pt x="441" y="191"/>
                  <a:pt x="443" y="192"/>
                  <a:pt x="443" y="191"/>
                </a:cubicBezTo>
                <a:cubicBezTo>
                  <a:pt x="443" y="189"/>
                  <a:pt x="443" y="187"/>
                  <a:pt x="443" y="185"/>
                </a:cubicBezTo>
                <a:cubicBezTo>
                  <a:pt x="443" y="184"/>
                  <a:pt x="442" y="184"/>
                  <a:pt x="442" y="183"/>
                </a:cubicBezTo>
                <a:cubicBezTo>
                  <a:pt x="441" y="184"/>
                  <a:pt x="440" y="185"/>
                  <a:pt x="439" y="185"/>
                </a:cubicBezTo>
                <a:close/>
                <a:moveTo>
                  <a:pt x="183" y="649"/>
                </a:moveTo>
                <a:cubicBezTo>
                  <a:pt x="182" y="649"/>
                  <a:pt x="181" y="649"/>
                  <a:pt x="180" y="649"/>
                </a:cubicBezTo>
                <a:cubicBezTo>
                  <a:pt x="177" y="652"/>
                  <a:pt x="177" y="653"/>
                  <a:pt x="177" y="656"/>
                </a:cubicBezTo>
                <a:cubicBezTo>
                  <a:pt x="178" y="658"/>
                  <a:pt x="180" y="658"/>
                  <a:pt x="182" y="658"/>
                </a:cubicBezTo>
                <a:cubicBezTo>
                  <a:pt x="185" y="655"/>
                  <a:pt x="185" y="653"/>
                  <a:pt x="183" y="649"/>
                </a:cubicBezTo>
                <a:close/>
                <a:moveTo>
                  <a:pt x="769" y="541"/>
                </a:moveTo>
                <a:cubicBezTo>
                  <a:pt x="771" y="540"/>
                  <a:pt x="771" y="538"/>
                  <a:pt x="771" y="537"/>
                </a:cubicBezTo>
                <a:cubicBezTo>
                  <a:pt x="767" y="537"/>
                  <a:pt x="763" y="537"/>
                  <a:pt x="759" y="537"/>
                </a:cubicBezTo>
                <a:cubicBezTo>
                  <a:pt x="759" y="540"/>
                  <a:pt x="759" y="540"/>
                  <a:pt x="760" y="542"/>
                </a:cubicBezTo>
                <a:cubicBezTo>
                  <a:pt x="763" y="541"/>
                  <a:pt x="766" y="540"/>
                  <a:pt x="769" y="541"/>
                </a:cubicBezTo>
                <a:close/>
                <a:moveTo>
                  <a:pt x="376" y="73"/>
                </a:moveTo>
                <a:cubicBezTo>
                  <a:pt x="376" y="73"/>
                  <a:pt x="377" y="72"/>
                  <a:pt x="377" y="72"/>
                </a:cubicBezTo>
                <a:cubicBezTo>
                  <a:pt x="378" y="69"/>
                  <a:pt x="377" y="66"/>
                  <a:pt x="376" y="64"/>
                </a:cubicBezTo>
                <a:cubicBezTo>
                  <a:pt x="375" y="64"/>
                  <a:pt x="375" y="66"/>
                  <a:pt x="374" y="66"/>
                </a:cubicBezTo>
                <a:cubicBezTo>
                  <a:pt x="373" y="66"/>
                  <a:pt x="372" y="67"/>
                  <a:pt x="371" y="68"/>
                </a:cubicBezTo>
                <a:cubicBezTo>
                  <a:pt x="370" y="68"/>
                  <a:pt x="369" y="69"/>
                  <a:pt x="369" y="70"/>
                </a:cubicBezTo>
                <a:cubicBezTo>
                  <a:pt x="369" y="71"/>
                  <a:pt x="368" y="72"/>
                  <a:pt x="369" y="73"/>
                </a:cubicBezTo>
                <a:cubicBezTo>
                  <a:pt x="370" y="73"/>
                  <a:pt x="371" y="73"/>
                  <a:pt x="372" y="73"/>
                </a:cubicBezTo>
                <a:cubicBezTo>
                  <a:pt x="373" y="72"/>
                  <a:pt x="372" y="72"/>
                  <a:pt x="373" y="71"/>
                </a:cubicBezTo>
                <a:cubicBezTo>
                  <a:pt x="375" y="71"/>
                  <a:pt x="375" y="73"/>
                  <a:pt x="376" y="73"/>
                </a:cubicBezTo>
                <a:close/>
                <a:moveTo>
                  <a:pt x="557" y="815"/>
                </a:moveTo>
                <a:cubicBezTo>
                  <a:pt x="555" y="816"/>
                  <a:pt x="555" y="818"/>
                  <a:pt x="554" y="819"/>
                </a:cubicBezTo>
                <a:cubicBezTo>
                  <a:pt x="554" y="823"/>
                  <a:pt x="553" y="828"/>
                  <a:pt x="555" y="832"/>
                </a:cubicBezTo>
                <a:cubicBezTo>
                  <a:pt x="556" y="832"/>
                  <a:pt x="556" y="832"/>
                  <a:pt x="557" y="832"/>
                </a:cubicBezTo>
                <a:cubicBezTo>
                  <a:pt x="558" y="826"/>
                  <a:pt x="559" y="821"/>
                  <a:pt x="557" y="815"/>
                </a:cubicBezTo>
                <a:close/>
                <a:moveTo>
                  <a:pt x="465" y="193"/>
                </a:moveTo>
                <a:cubicBezTo>
                  <a:pt x="467" y="192"/>
                  <a:pt x="466" y="191"/>
                  <a:pt x="467" y="190"/>
                </a:cubicBezTo>
                <a:cubicBezTo>
                  <a:pt x="468" y="190"/>
                  <a:pt x="469" y="191"/>
                  <a:pt x="470" y="190"/>
                </a:cubicBezTo>
                <a:cubicBezTo>
                  <a:pt x="469" y="190"/>
                  <a:pt x="469" y="189"/>
                  <a:pt x="469" y="189"/>
                </a:cubicBezTo>
                <a:cubicBezTo>
                  <a:pt x="469" y="187"/>
                  <a:pt x="472" y="187"/>
                  <a:pt x="471" y="184"/>
                </a:cubicBezTo>
                <a:cubicBezTo>
                  <a:pt x="470" y="185"/>
                  <a:pt x="470" y="186"/>
                  <a:pt x="469" y="187"/>
                </a:cubicBezTo>
                <a:cubicBezTo>
                  <a:pt x="468" y="187"/>
                  <a:pt x="466" y="187"/>
                  <a:pt x="466" y="187"/>
                </a:cubicBezTo>
                <a:cubicBezTo>
                  <a:pt x="464" y="187"/>
                  <a:pt x="462" y="188"/>
                  <a:pt x="461" y="189"/>
                </a:cubicBezTo>
                <a:cubicBezTo>
                  <a:pt x="461" y="190"/>
                  <a:pt x="461" y="190"/>
                  <a:pt x="461" y="191"/>
                </a:cubicBezTo>
                <a:cubicBezTo>
                  <a:pt x="460" y="192"/>
                  <a:pt x="458" y="191"/>
                  <a:pt x="459" y="193"/>
                </a:cubicBezTo>
                <a:cubicBezTo>
                  <a:pt x="461" y="193"/>
                  <a:pt x="463" y="193"/>
                  <a:pt x="465" y="193"/>
                </a:cubicBezTo>
                <a:close/>
                <a:moveTo>
                  <a:pt x="463" y="71"/>
                </a:moveTo>
                <a:cubicBezTo>
                  <a:pt x="461" y="71"/>
                  <a:pt x="462" y="73"/>
                  <a:pt x="461" y="73"/>
                </a:cubicBezTo>
                <a:cubicBezTo>
                  <a:pt x="461" y="73"/>
                  <a:pt x="460" y="73"/>
                  <a:pt x="459" y="73"/>
                </a:cubicBezTo>
                <a:cubicBezTo>
                  <a:pt x="459" y="75"/>
                  <a:pt x="459" y="77"/>
                  <a:pt x="459" y="79"/>
                </a:cubicBezTo>
                <a:cubicBezTo>
                  <a:pt x="459" y="79"/>
                  <a:pt x="460" y="79"/>
                  <a:pt x="460" y="79"/>
                </a:cubicBezTo>
                <a:cubicBezTo>
                  <a:pt x="461" y="79"/>
                  <a:pt x="462" y="81"/>
                  <a:pt x="463" y="81"/>
                </a:cubicBezTo>
                <a:cubicBezTo>
                  <a:pt x="464" y="80"/>
                  <a:pt x="465" y="79"/>
                  <a:pt x="467" y="79"/>
                </a:cubicBezTo>
                <a:cubicBezTo>
                  <a:pt x="467" y="75"/>
                  <a:pt x="464" y="74"/>
                  <a:pt x="463" y="71"/>
                </a:cubicBezTo>
                <a:close/>
                <a:moveTo>
                  <a:pt x="567" y="267"/>
                </a:moveTo>
                <a:cubicBezTo>
                  <a:pt x="567" y="268"/>
                  <a:pt x="567" y="269"/>
                  <a:pt x="567" y="270"/>
                </a:cubicBezTo>
                <a:cubicBezTo>
                  <a:pt x="570" y="272"/>
                  <a:pt x="573" y="273"/>
                  <a:pt x="576" y="275"/>
                </a:cubicBezTo>
                <a:cubicBezTo>
                  <a:pt x="577" y="274"/>
                  <a:pt x="577" y="273"/>
                  <a:pt x="577" y="271"/>
                </a:cubicBezTo>
                <a:cubicBezTo>
                  <a:pt x="573" y="271"/>
                  <a:pt x="574" y="267"/>
                  <a:pt x="571" y="265"/>
                </a:cubicBezTo>
                <a:cubicBezTo>
                  <a:pt x="570" y="266"/>
                  <a:pt x="569" y="268"/>
                  <a:pt x="567" y="267"/>
                </a:cubicBezTo>
                <a:close/>
                <a:moveTo>
                  <a:pt x="384" y="170"/>
                </a:moveTo>
                <a:cubicBezTo>
                  <a:pt x="384" y="169"/>
                  <a:pt x="384" y="168"/>
                  <a:pt x="384" y="169"/>
                </a:cubicBezTo>
                <a:cubicBezTo>
                  <a:pt x="383" y="167"/>
                  <a:pt x="382" y="166"/>
                  <a:pt x="382" y="165"/>
                </a:cubicBezTo>
                <a:cubicBezTo>
                  <a:pt x="380" y="167"/>
                  <a:pt x="378" y="166"/>
                  <a:pt x="377" y="166"/>
                </a:cubicBezTo>
                <a:cubicBezTo>
                  <a:pt x="376" y="166"/>
                  <a:pt x="377" y="164"/>
                  <a:pt x="376" y="165"/>
                </a:cubicBezTo>
                <a:cubicBezTo>
                  <a:pt x="375" y="167"/>
                  <a:pt x="375" y="169"/>
                  <a:pt x="376" y="171"/>
                </a:cubicBezTo>
                <a:cubicBezTo>
                  <a:pt x="376" y="172"/>
                  <a:pt x="375" y="172"/>
                  <a:pt x="376" y="172"/>
                </a:cubicBezTo>
                <a:cubicBezTo>
                  <a:pt x="376" y="173"/>
                  <a:pt x="377" y="174"/>
                  <a:pt x="377" y="174"/>
                </a:cubicBezTo>
                <a:cubicBezTo>
                  <a:pt x="379" y="173"/>
                  <a:pt x="379" y="171"/>
                  <a:pt x="380" y="170"/>
                </a:cubicBezTo>
                <a:cubicBezTo>
                  <a:pt x="382" y="170"/>
                  <a:pt x="383" y="171"/>
                  <a:pt x="384" y="170"/>
                </a:cubicBezTo>
                <a:close/>
                <a:moveTo>
                  <a:pt x="571" y="283"/>
                </a:moveTo>
                <a:cubicBezTo>
                  <a:pt x="570" y="283"/>
                  <a:pt x="570" y="283"/>
                  <a:pt x="569" y="284"/>
                </a:cubicBezTo>
                <a:cubicBezTo>
                  <a:pt x="569" y="285"/>
                  <a:pt x="569" y="285"/>
                  <a:pt x="569" y="286"/>
                </a:cubicBezTo>
                <a:cubicBezTo>
                  <a:pt x="571" y="287"/>
                  <a:pt x="573" y="288"/>
                  <a:pt x="575" y="289"/>
                </a:cubicBezTo>
                <a:cubicBezTo>
                  <a:pt x="577" y="287"/>
                  <a:pt x="579" y="285"/>
                  <a:pt x="578" y="281"/>
                </a:cubicBezTo>
                <a:cubicBezTo>
                  <a:pt x="575" y="281"/>
                  <a:pt x="576" y="285"/>
                  <a:pt x="573" y="284"/>
                </a:cubicBezTo>
                <a:cubicBezTo>
                  <a:pt x="573" y="283"/>
                  <a:pt x="573" y="282"/>
                  <a:pt x="573" y="281"/>
                </a:cubicBezTo>
                <a:cubicBezTo>
                  <a:pt x="574" y="280"/>
                  <a:pt x="575" y="281"/>
                  <a:pt x="575" y="280"/>
                </a:cubicBezTo>
                <a:cubicBezTo>
                  <a:pt x="575" y="279"/>
                  <a:pt x="575" y="279"/>
                  <a:pt x="575" y="278"/>
                </a:cubicBezTo>
                <a:cubicBezTo>
                  <a:pt x="572" y="279"/>
                  <a:pt x="572" y="282"/>
                  <a:pt x="571" y="283"/>
                </a:cubicBezTo>
                <a:close/>
                <a:moveTo>
                  <a:pt x="389" y="154"/>
                </a:moveTo>
                <a:cubicBezTo>
                  <a:pt x="388" y="156"/>
                  <a:pt x="386" y="157"/>
                  <a:pt x="385" y="157"/>
                </a:cubicBezTo>
                <a:cubicBezTo>
                  <a:pt x="386" y="159"/>
                  <a:pt x="384" y="162"/>
                  <a:pt x="386" y="164"/>
                </a:cubicBezTo>
                <a:cubicBezTo>
                  <a:pt x="388" y="164"/>
                  <a:pt x="389" y="164"/>
                  <a:pt x="391" y="164"/>
                </a:cubicBezTo>
                <a:cubicBezTo>
                  <a:pt x="391" y="161"/>
                  <a:pt x="390" y="158"/>
                  <a:pt x="389" y="154"/>
                </a:cubicBezTo>
                <a:close/>
                <a:moveTo>
                  <a:pt x="422" y="48"/>
                </a:moveTo>
                <a:cubicBezTo>
                  <a:pt x="422" y="49"/>
                  <a:pt x="422" y="50"/>
                  <a:pt x="422" y="52"/>
                </a:cubicBezTo>
                <a:cubicBezTo>
                  <a:pt x="423" y="53"/>
                  <a:pt x="424" y="53"/>
                  <a:pt x="426" y="54"/>
                </a:cubicBezTo>
                <a:cubicBezTo>
                  <a:pt x="427" y="53"/>
                  <a:pt x="427" y="53"/>
                  <a:pt x="428" y="52"/>
                </a:cubicBezTo>
                <a:cubicBezTo>
                  <a:pt x="428" y="51"/>
                  <a:pt x="428" y="49"/>
                  <a:pt x="428" y="48"/>
                </a:cubicBezTo>
                <a:cubicBezTo>
                  <a:pt x="428" y="47"/>
                  <a:pt x="427" y="47"/>
                  <a:pt x="427" y="46"/>
                </a:cubicBezTo>
                <a:cubicBezTo>
                  <a:pt x="425" y="47"/>
                  <a:pt x="423" y="46"/>
                  <a:pt x="422" y="48"/>
                </a:cubicBezTo>
                <a:close/>
                <a:moveTo>
                  <a:pt x="455" y="748"/>
                </a:moveTo>
                <a:cubicBezTo>
                  <a:pt x="458" y="749"/>
                  <a:pt x="457" y="753"/>
                  <a:pt x="460" y="755"/>
                </a:cubicBezTo>
                <a:cubicBezTo>
                  <a:pt x="460" y="754"/>
                  <a:pt x="462" y="756"/>
                  <a:pt x="463" y="754"/>
                </a:cubicBezTo>
                <a:cubicBezTo>
                  <a:pt x="462" y="754"/>
                  <a:pt x="462" y="753"/>
                  <a:pt x="462" y="752"/>
                </a:cubicBezTo>
                <a:cubicBezTo>
                  <a:pt x="462" y="752"/>
                  <a:pt x="463" y="751"/>
                  <a:pt x="464" y="751"/>
                </a:cubicBezTo>
                <a:cubicBezTo>
                  <a:pt x="462" y="748"/>
                  <a:pt x="462" y="748"/>
                  <a:pt x="458" y="746"/>
                </a:cubicBezTo>
                <a:cubicBezTo>
                  <a:pt x="457" y="747"/>
                  <a:pt x="456" y="747"/>
                  <a:pt x="455" y="748"/>
                </a:cubicBezTo>
                <a:close/>
                <a:moveTo>
                  <a:pt x="207" y="668"/>
                </a:moveTo>
                <a:cubicBezTo>
                  <a:pt x="206" y="666"/>
                  <a:pt x="206" y="664"/>
                  <a:pt x="206" y="663"/>
                </a:cubicBezTo>
                <a:cubicBezTo>
                  <a:pt x="205" y="663"/>
                  <a:pt x="204" y="663"/>
                  <a:pt x="204" y="663"/>
                </a:cubicBezTo>
                <a:cubicBezTo>
                  <a:pt x="203" y="664"/>
                  <a:pt x="201" y="664"/>
                  <a:pt x="201" y="665"/>
                </a:cubicBezTo>
                <a:cubicBezTo>
                  <a:pt x="201" y="667"/>
                  <a:pt x="201" y="668"/>
                  <a:pt x="200" y="669"/>
                </a:cubicBezTo>
                <a:cubicBezTo>
                  <a:pt x="201" y="670"/>
                  <a:pt x="200" y="671"/>
                  <a:pt x="201" y="671"/>
                </a:cubicBezTo>
                <a:cubicBezTo>
                  <a:pt x="202" y="671"/>
                  <a:pt x="202" y="671"/>
                  <a:pt x="203" y="671"/>
                </a:cubicBezTo>
                <a:cubicBezTo>
                  <a:pt x="204" y="670"/>
                  <a:pt x="205" y="669"/>
                  <a:pt x="207" y="668"/>
                </a:cubicBezTo>
                <a:close/>
                <a:moveTo>
                  <a:pt x="364" y="105"/>
                </a:moveTo>
                <a:cubicBezTo>
                  <a:pt x="364" y="106"/>
                  <a:pt x="364" y="107"/>
                  <a:pt x="364" y="107"/>
                </a:cubicBezTo>
                <a:cubicBezTo>
                  <a:pt x="363" y="108"/>
                  <a:pt x="363" y="108"/>
                  <a:pt x="362" y="108"/>
                </a:cubicBezTo>
                <a:cubicBezTo>
                  <a:pt x="362" y="110"/>
                  <a:pt x="362" y="112"/>
                  <a:pt x="361" y="115"/>
                </a:cubicBezTo>
                <a:cubicBezTo>
                  <a:pt x="364" y="114"/>
                  <a:pt x="366" y="113"/>
                  <a:pt x="368" y="112"/>
                </a:cubicBezTo>
                <a:cubicBezTo>
                  <a:pt x="368" y="109"/>
                  <a:pt x="368" y="107"/>
                  <a:pt x="366" y="105"/>
                </a:cubicBezTo>
                <a:cubicBezTo>
                  <a:pt x="366" y="105"/>
                  <a:pt x="365" y="104"/>
                  <a:pt x="364" y="105"/>
                </a:cubicBezTo>
                <a:close/>
                <a:moveTo>
                  <a:pt x="414" y="860"/>
                </a:moveTo>
                <a:cubicBezTo>
                  <a:pt x="414" y="859"/>
                  <a:pt x="414" y="857"/>
                  <a:pt x="414" y="855"/>
                </a:cubicBezTo>
                <a:cubicBezTo>
                  <a:pt x="412" y="857"/>
                  <a:pt x="411" y="854"/>
                  <a:pt x="409" y="855"/>
                </a:cubicBezTo>
                <a:cubicBezTo>
                  <a:pt x="408" y="856"/>
                  <a:pt x="407" y="859"/>
                  <a:pt x="407" y="861"/>
                </a:cubicBezTo>
                <a:cubicBezTo>
                  <a:pt x="408" y="861"/>
                  <a:pt x="408" y="862"/>
                  <a:pt x="409" y="862"/>
                </a:cubicBezTo>
                <a:cubicBezTo>
                  <a:pt x="411" y="863"/>
                  <a:pt x="412" y="861"/>
                  <a:pt x="414" y="860"/>
                </a:cubicBezTo>
                <a:close/>
                <a:moveTo>
                  <a:pt x="405" y="154"/>
                </a:moveTo>
                <a:cubicBezTo>
                  <a:pt x="406" y="154"/>
                  <a:pt x="408" y="154"/>
                  <a:pt x="410" y="154"/>
                </a:cubicBezTo>
                <a:cubicBezTo>
                  <a:pt x="410" y="152"/>
                  <a:pt x="410" y="149"/>
                  <a:pt x="410" y="147"/>
                </a:cubicBezTo>
                <a:cubicBezTo>
                  <a:pt x="408" y="147"/>
                  <a:pt x="407" y="147"/>
                  <a:pt x="406" y="147"/>
                </a:cubicBezTo>
                <a:cubicBezTo>
                  <a:pt x="403" y="151"/>
                  <a:pt x="403" y="151"/>
                  <a:pt x="405" y="154"/>
                </a:cubicBezTo>
                <a:close/>
                <a:moveTo>
                  <a:pt x="636" y="213"/>
                </a:moveTo>
                <a:cubicBezTo>
                  <a:pt x="635" y="214"/>
                  <a:pt x="634" y="214"/>
                  <a:pt x="633" y="215"/>
                </a:cubicBezTo>
                <a:cubicBezTo>
                  <a:pt x="634" y="217"/>
                  <a:pt x="631" y="218"/>
                  <a:pt x="632" y="220"/>
                </a:cubicBezTo>
                <a:cubicBezTo>
                  <a:pt x="632" y="220"/>
                  <a:pt x="633" y="220"/>
                  <a:pt x="633" y="221"/>
                </a:cubicBezTo>
                <a:cubicBezTo>
                  <a:pt x="634" y="221"/>
                  <a:pt x="635" y="221"/>
                  <a:pt x="636" y="221"/>
                </a:cubicBezTo>
                <a:cubicBezTo>
                  <a:pt x="637" y="220"/>
                  <a:pt x="638" y="219"/>
                  <a:pt x="638" y="219"/>
                </a:cubicBezTo>
                <a:cubicBezTo>
                  <a:pt x="638" y="217"/>
                  <a:pt x="638" y="216"/>
                  <a:pt x="638" y="215"/>
                </a:cubicBezTo>
                <a:cubicBezTo>
                  <a:pt x="637" y="214"/>
                  <a:pt x="636" y="214"/>
                  <a:pt x="636" y="213"/>
                </a:cubicBezTo>
                <a:close/>
                <a:moveTo>
                  <a:pt x="398" y="221"/>
                </a:moveTo>
                <a:cubicBezTo>
                  <a:pt x="399" y="222"/>
                  <a:pt x="399" y="222"/>
                  <a:pt x="400" y="223"/>
                </a:cubicBezTo>
                <a:cubicBezTo>
                  <a:pt x="400" y="220"/>
                  <a:pt x="400" y="217"/>
                  <a:pt x="400" y="214"/>
                </a:cubicBezTo>
                <a:cubicBezTo>
                  <a:pt x="399" y="214"/>
                  <a:pt x="399" y="214"/>
                  <a:pt x="398" y="214"/>
                </a:cubicBezTo>
                <a:cubicBezTo>
                  <a:pt x="397" y="216"/>
                  <a:pt x="396" y="217"/>
                  <a:pt x="394" y="218"/>
                </a:cubicBezTo>
                <a:cubicBezTo>
                  <a:pt x="396" y="220"/>
                  <a:pt x="392" y="222"/>
                  <a:pt x="394" y="225"/>
                </a:cubicBezTo>
                <a:cubicBezTo>
                  <a:pt x="395" y="222"/>
                  <a:pt x="395" y="222"/>
                  <a:pt x="398" y="221"/>
                </a:cubicBezTo>
                <a:close/>
                <a:moveTo>
                  <a:pt x="480" y="754"/>
                </a:moveTo>
                <a:cubicBezTo>
                  <a:pt x="480" y="753"/>
                  <a:pt x="480" y="751"/>
                  <a:pt x="481" y="750"/>
                </a:cubicBezTo>
                <a:cubicBezTo>
                  <a:pt x="480" y="749"/>
                  <a:pt x="479" y="749"/>
                  <a:pt x="477" y="748"/>
                </a:cubicBezTo>
                <a:cubicBezTo>
                  <a:pt x="477" y="751"/>
                  <a:pt x="474" y="752"/>
                  <a:pt x="473" y="754"/>
                </a:cubicBezTo>
                <a:cubicBezTo>
                  <a:pt x="472" y="754"/>
                  <a:pt x="472" y="754"/>
                  <a:pt x="473" y="755"/>
                </a:cubicBezTo>
                <a:cubicBezTo>
                  <a:pt x="473" y="755"/>
                  <a:pt x="474" y="755"/>
                  <a:pt x="474" y="755"/>
                </a:cubicBezTo>
                <a:cubicBezTo>
                  <a:pt x="475" y="756"/>
                  <a:pt x="473" y="757"/>
                  <a:pt x="475" y="758"/>
                </a:cubicBezTo>
                <a:cubicBezTo>
                  <a:pt x="477" y="758"/>
                  <a:pt x="477" y="756"/>
                  <a:pt x="478" y="755"/>
                </a:cubicBezTo>
                <a:cubicBezTo>
                  <a:pt x="478" y="755"/>
                  <a:pt x="479" y="755"/>
                  <a:pt x="480" y="754"/>
                </a:cubicBezTo>
                <a:close/>
                <a:moveTo>
                  <a:pt x="464" y="743"/>
                </a:moveTo>
                <a:cubicBezTo>
                  <a:pt x="465" y="743"/>
                  <a:pt x="466" y="743"/>
                  <a:pt x="467" y="743"/>
                </a:cubicBezTo>
                <a:cubicBezTo>
                  <a:pt x="468" y="741"/>
                  <a:pt x="470" y="741"/>
                  <a:pt x="470" y="739"/>
                </a:cubicBezTo>
                <a:cubicBezTo>
                  <a:pt x="468" y="736"/>
                  <a:pt x="464" y="738"/>
                  <a:pt x="461" y="737"/>
                </a:cubicBezTo>
                <a:cubicBezTo>
                  <a:pt x="461" y="740"/>
                  <a:pt x="462" y="742"/>
                  <a:pt x="464" y="743"/>
                </a:cubicBezTo>
                <a:close/>
                <a:moveTo>
                  <a:pt x="761" y="565"/>
                </a:moveTo>
                <a:cubicBezTo>
                  <a:pt x="760" y="565"/>
                  <a:pt x="760" y="565"/>
                  <a:pt x="760" y="565"/>
                </a:cubicBezTo>
                <a:cubicBezTo>
                  <a:pt x="760" y="565"/>
                  <a:pt x="760" y="565"/>
                  <a:pt x="760" y="565"/>
                </a:cubicBezTo>
                <a:cubicBezTo>
                  <a:pt x="761" y="566"/>
                  <a:pt x="762" y="567"/>
                  <a:pt x="764" y="567"/>
                </a:cubicBezTo>
                <a:cubicBezTo>
                  <a:pt x="765" y="564"/>
                  <a:pt x="766" y="562"/>
                  <a:pt x="768" y="561"/>
                </a:cubicBezTo>
                <a:cubicBezTo>
                  <a:pt x="769" y="561"/>
                  <a:pt x="769" y="560"/>
                  <a:pt x="769" y="559"/>
                </a:cubicBezTo>
                <a:cubicBezTo>
                  <a:pt x="767" y="559"/>
                  <a:pt x="764" y="559"/>
                  <a:pt x="762" y="559"/>
                </a:cubicBezTo>
                <a:cubicBezTo>
                  <a:pt x="761" y="561"/>
                  <a:pt x="762" y="563"/>
                  <a:pt x="761" y="565"/>
                </a:cubicBezTo>
                <a:close/>
                <a:moveTo>
                  <a:pt x="391" y="790"/>
                </a:moveTo>
                <a:cubicBezTo>
                  <a:pt x="394" y="791"/>
                  <a:pt x="394" y="788"/>
                  <a:pt x="396" y="788"/>
                </a:cubicBezTo>
                <a:cubicBezTo>
                  <a:pt x="395" y="787"/>
                  <a:pt x="394" y="786"/>
                  <a:pt x="394" y="786"/>
                </a:cubicBezTo>
                <a:cubicBezTo>
                  <a:pt x="393" y="784"/>
                  <a:pt x="394" y="783"/>
                  <a:pt x="393" y="782"/>
                </a:cubicBezTo>
                <a:cubicBezTo>
                  <a:pt x="393" y="782"/>
                  <a:pt x="392" y="782"/>
                  <a:pt x="391" y="782"/>
                </a:cubicBezTo>
                <a:cubicBezTo>
                  <a:pt x="391" y="783"/>
                  <a:pt x="391" y="784"/>
                  <a:pt x="391" y="785"/>
                </a:cubicBezTo>
                <a:cubicBezTo>
                  <a:pt x="390" y="786"/>
                  <a:pt x="389" y="785"/>
                  <a:pt x="388" y="786"/>
                </a:cubicBezTo>
                <a:cubicBezTo>
                  <a:pt x="388" y="788"/>
                  <a:pt x="390" y="789"/>
                  <a:pt x="391" y="790"/>
                </a:cubicBezTo>
                <a:close/>
                <a:moveTo>
                  <a:pt x="700" y="575"/>
                </a:moveTo>
                <a:cubicBezTo>
                  <a:pt x="699" y="575"/>
                  <a:pt x="697" y="575"/>
                  <a:pt x="696" y="575"/>
                </a:cubicBezTo>
                <a:cubicBezTo>
                  <a:pt x="695" y="576"/>
                  <a:pt x="695" y="576"/>
                  <a:pt x="694" y="577"/>
                </a:cubicBezTo>
                <a:cubicBezTo>
                  <a:pt x="695" y="578"/>
                  <a:pt x="696" y="578"/>
                  <a:pt x="696" y="580"/>
                </a:cubicBezTo>
                <a:cubicBezTo>
                  <a:pt x="698" y="580"/>
                  <a:pt x="700" y="580"/>
                  <a:pt x="701" y="581"/>
                </a:cubicBezTo>
                <a:cubicBezTo>
                  <a:pt x="701" y="581"/>
                  <a:pt x="701" y="582"/>
                  <a:pt x="701" y="583"/>
                </a:cubicBezTo>
                <a:cubicBezTo>
                  <a:pt x="702" y="583"/>
                  <a:pt x="703" y="583"/>
                  <a:pt x="704" y="584"/>
                </a:cubicBezTo>
                <a:cubicBezTo>
                  <a:pt x="704" y="583"/>
                  <a:pt x="705" y="583"/>
                  <a:pt x="705" y="582"/>
                </a:cubicBezTo>
                <a:cubicBezTo>
                  <a:pt x="705" y="582"/>
                  <a:pt x="704" y="581"/>
                  <a:pt x="704" y="581"/>
                </a:cubicBezTo>
                <a:cubicBezTo>
                  <a:pt x="704" y="581"/>
                  <a:pt x="703" y="581"/>
                  <a:pt x="701" y="581"/>
                </a:cubicBezTo>
                <a:cubicBezTo>
                  <a:pt x="703" y="579"/>
                  <a:pt x="701" y="577"/>
                  <a:pt x="700" y="575"/>
                </a:cubicBezTo>
                <a:close/>
                <a:moveTo>
                  <a:pt x="397" y="178"/>
                </a:moveTo>
                <a:cubicBezTo>
                  <a:pt x="399" y="179"/>
                  <a:pt x="398" y="181"/>
                  <a:pt x="399" y="183"/>
                </a:cubicBezTo>
                <a:cubicBezTo>
                  <a:pt x="400" y="183"/>
                  <a:pt x="402" y="183"/>
                  <a:pt x="403" y="183"/>
                </a:cubicBezTo>
                <a:cubicBezTo>
                  <a:pt x="403" y="180"/>
                  <a:pt x="403" y="178"/>
                  <a:pt x="403" y="177"/>
                </a:cubicBezTo>
                <a:cubicBezTo>
                  <a:pt x="403" y="175"/>
                  <a:pt x="401" y="175"/>
                  <a:pt x="400" y="174"/>
                </a:cubicBezTo>
                <a:cubicBezTo>
                  <a:pt x="399" y="175"/>
                  <a:pt x="398" y="177"/>
                  <a:pt x="397" y="178"/>
                </a:cubicBezTo>
                <a:close/>
                <a:moveTo>
                  <a:pt x="543" y="18"/>
                </a:moveTo>
                <a:cubicBezTo>
                  <a:pt x="544" y="18"/>
                  <a:pt x="544" y="18"/>
                  <a:pt x="545" y="19"/>
                </a:cubicBezTo>
                <a:cubicBezTo>
                  <a:pt x="546" y="18"/>
                  <a:pt x="547" y="17"/>
                  <a:pt x="547" y="16"/>
                </a:cubicBezTo>
                <a:cubicBezTo>
                  <a:pt x="547" y="15"/>
                  <a:pt x="548" y="14"/>
                  <a:pt x="548" y="13"/>
                </a:cubicBezTo>
                <a:cubicBezTo>
                  <a:pt x="547" y="12"/>
                  <a:pt x="548" y="11"/>
                  <a:pt x="547" y="10"/>
                </a:cubicBezTo>
                <a:cubicBezTo>
                  <a:pt x="545" y="9"/>
                  <a:pt x="544" y="11"/>
                  <a:pt x="543" y="11"/>
                </a:cubicBezTo>
                <a:cubicBezTo>
                  <a:pt x="543" y="12"/>
                  <a:pt x="542" y="13"/>
                  <a:pt x="541" y="14"/>
                </a:cubicBezTo>
                <a:cubicBezTo>
                  <a:pt x="543" y="15"/>
                  <a:pt x="542" y="17"/>
                  <a:pt x="543" y="18"/>
                </a:cubicBezTo>
                <a:close/>
                <a:moveTo>
                  <a:pt x="815" y="458"/>
                </a:moveTo>
                <a:cubicBezTo>
                  <a:pt x="814" y="460"/>
                  <a:pt x="812" y="460"/>
                  <a:pt x="812" y="463"/>
                </a:cubicBezTo>
                <a:cubicBezTo>
                  <a:pt x="814" y="463"/>
                  <a:pt x="815" y="463"/>
                  <a:pt x="817" y="463"/>
                </a:cubicBezTo>
                <a:cubicBezTo>
                  <a:pt x="818" y="460"/>
                  <a:pt x="821" y="458"/>
                  <a:pt x="822" y="455"/>
                </a:cubicBezTo>
                <a:cubicBezTo>
                  <a:pt x="821" y="454"/>
                  <a:pt x="820" y="454"/>
                  <a:pt x="819" y="454"/>
                </a:cubicBezTo>
                <a:cubicBezTo>
                  <a:pt x="818" y="456"/>
                  <a:pt x="817" y="457"/>
                  <a:pt x="815" y="458"/>
                </a:cubicBezTo>
                <a:close/>
                <a:moveTo>
                  <a:pt x="229" y="421"/>
                </a:moveTo>
                <a:cubicBezTo>
                  <a:pt x="230" y="420"/>
                  <a:pt x="232" y="419"/>
                  <a:pt x="233" y="417"/>
                </a:cubicBezTo>
                <a:cubicBezTo>
                  <a:pt x="232" y="417"/>
                  <a:pt x="232" y="416"/>
                  <a:pt x="231" y="415"/>
                </a:cubicBezTo>
                <a:cubicBezTo>
                  <a:pt x="229" y="415"/>
                  <a:pt x="228" y="415"/>
                  <a:pt x="226" y="415"/>
                </a:cubicBezTo>
                <a:cubicBezTo>
                  <a:pt x="225" y="416"/>
                  <a:pt x="224" y="417"/>
                  <a:pt x="225" y="418"/>
                </a:cubicBezTo>
                <a:cubicBezTo>
                  <a:pt x="226" y="420"/>
                  <a:pt x="228" y="420"/>
                  <a:pt x="229" y="421"/>
                </a:cubicBezTo>
                <a:close/>
                <a:moveTo>
                  <a:pt x="837" y="431"/>
                </a:moveTo>
                <a:cubicBezTo>
                  <a:pt x="839" y="430"/>
                  <a:pt x="841" y="431"/>
                  <a:pt x="842" y="430"/>
                </a:cubicBezTo>
                <a:cubicBezTo>
                  <a:pt x="843" y="429"/>
                  <a:pt x="846" y="430"/>
                  <a:pt x="847" y="429"/>
                </a:cubicBezTo>
                <a:cubicBezTo>
                  <a:pt x="847" y="428"/>
                  <a:pt x="847" y="428"/>
                  <a:pt x="846" y="427"/>
                </a:cubicBezTo>
                <a:cubicBezTo>
                  <a:pt x="843" y="427"/>
                  <a:pt x="840" y="427"/>
                  <a:pt x="836" y="427"/>
                </a:cubicBezTo>
                <a:cubicBezTo>
                  <a:pt x="835" y="427"/>
                  <a:pt x="833" y="428"/>
                  <a:pt x="832" y="430"/>
                </a:cubicBezTo>
                <a:cubicBezTo>
                  <a:pt x="834" y="430"/>
                  <a:pt x="836" y="431"/>
                  <a:pt x="837" y="431"/>
                </a:cubicBezTo>
                <a:close/>
                <a:moveTo>
                  <a:pt x="600" y="670"/>
                </a:moveTo>
                <a:cubicBezTo>
                  <a:pt x="599" y="671"/>
                  <a:pt x="598" y="671"/>
                  <a:pt x="598" y="673"/>
                </a:cubicBezTo>
                <a:cubicBezTo>
                  <a:pt x="599" y="675"/>
                  <a:pt x="602" y="675"/>
                  <a:pt x="604" y="677"/>
                </a:cubicBezTo>
                <a:cubicBezTo>
                  <a:pt x="604" y="677"/>
                  <a:pt x="603" y="677"/>
                  <a:pt x="603" y="678"/>
                </a:cubicBezTo>
                <a:cubicBezTo>
                  <a:pt x="604" y="678"/>
                  <a:pt x="605" y="679"/>
                  <a:pt x="606" y="680"/>
                </a:cubicBezTo>
                <a:cubicBezTo>
                  <a:pt x="606" y="678"/>
                  <a:pt x="607" y="677"/>
                  <a:pt x="607" y="675"/>
                </a:cubicBezTo>
                <a:cubicBezTo>
                  <a:pt x="606" y="675"/>
                  <a:pt x="605" y="674"/>
                  <a:pt x="605" y="673"/>
                </a:cubicBezTo>
                <a:cubicBezTo>
                  <a:pt x="603" y="672"/>
                  <a:pt x="601" y="671"/>
                  <a:pt x="600" y="670"/>
                </a:cubicBezTo>
                <a:close/>
                <a:moveTo>
                  <a:pt x="738" y="514"/>
                </a:moveTo>
                <a:cubicBezTo>
                  <a:pt x="737" y="513"/>
                  <a:pt x="738" y="512"/>
                  <a:pt x="736" y="512"/>
                </a:cubicBezTo>
                <a:cubicBezTo>
                  <a:pt x="734" y="514"/>
                  <a:pt x="732" y="516"/>
                  <a:pt x="729" y="518"/>
                </a:cubicBezTo>
                <a:cubicBezTo>
                  <a:pt x="733" y="517"/>
                  <a:pt x="737" y="519"/>
                  <a:pt x="740" y="516"/>
                </a:cubicBezTo>
                <a:cubicBezTo>
                  <a:pt x="740" y="515"/>
                  <a:pt x="740" y="515"/>
                  <a:pt x="740" y="514"/>
                </a:cubicBezTo>
                <a:cubicBezTo>
                  <a:pt x="739" y="514"/>
                  <a:pt x="738" y="514"/>
                  <a:pt x="738" y="514"/>
                </a:cubicBezTo>
                <a:close/>
                <a:moveTo>
                  <a:pt x="381" y="194"/>
                </a:moveTo>
                <a:cubicBezTo>
                  <a:pt x="380" y="195"/>
                  <a:pt x="380" y="195"/>
                  <a:pt x="380" y="196"/>
                </a:cubicBezTo>
                <a:cubicBezTo>
                  <a:pt x="380" y="196"/>
                  <a:pt x="379" y="196"/>
                  <a:pt x="380" y="197"/>
                </a:cubicBezTo>
                <a:cubicBezTo>
                  <a:pt x="380" y="197"/>
                  <a:pt x="380" y="197"/>
                  <a:pt x="381" y="197"/>
                </a:cubicBezTo>
                <a:cubicBezTo>
                  <a:pt x="381" y="199"/>
                  <a:pt x="382" y="200"/>
                  <a:pt x="381" y="202"/>
                </a:cubicBezTo>
                <a:cubicBezTo>
                  <a:pt x="381" y="202"/>
                  <a:pt x="381" y="205"/>
                  <a:pt x="382" y="206"/>
                </a:cubicBezTo>
                <a:cubicBezTo>
                  <a:pt x="384" y="204"/>
                  <a:pt x="384" y="202"/>
                  <a:pt x="384" y="200"/>
                </a:cubicBezTo>
                <a:cubicBezTo>
                  <a:pt x="385" y="200"/>
                  <a:pt x="385" y="200"/>
                  <a:pt x="386" y="200"/>
                </a:cubicBezTo>
                <a:cubicBezTo>
                  <a:pt x="384" y="198"/>
                  <a:pt x="383" y="195"/>
                  <a:pt x="381" y="194"/>
                </a:cubicBezTo>
                <a:close/>
                <a:moveTo>
                  <a:pt x="728" y="590"/>
                </a:moveTo>
                <a:cubicBezTo>
                  <a:pt x="728" y="590"/>
                  <a:pt x="728" y="589"/>
                  <a:pt x="728" y="588"/>
                </a:cubicBezTo>
                <a:cubicBezTo>
                  <a:pt x="723" y="586"/>
                  <a:pt x="720" y="586"/>
                  <a:pt x="716" y="588"/>
                </a:cubicBezTo>
                <a:cubicBezTo>
                  <a:pt x="720" y="590"/>
                  <a:pt x="724" y="591"/>
                  <a:pt x="728" y="590"/>
                </a:cubicBezTo>
                <a:close/>
                <a:moveTo>
                  <a:pt x="374" y="211"/>
                </a:moveTo>
                <a:cubicBezTo>
                  <a:pt x="374" y="210"/>
                  <a:pt x="373" y="209"/>
                  <a:pt x="372" y="210"/>
                </a:cubicBezTo>
                <a:cubicBezTo>
                  <a:pt x="371" y="211"/>
                  <a:pt x="370" y="212"/>
                  <a:pt x="368" y="212"/>
                </a:cubicBezTo>
                <a:cubicBezTo>
                  <a:pt x="369" y="212"/>
                  <a:pt x="370" y="212"/>
                  <a:pt x="370" y="212"/>
                </a:cubicBezTo>
                <a:cubicBezTo>
                  <a:pt x="372" y="214"/>
                  <a:pt x="372" y="217"/>
                  <a:pt x="372" y="219"/>
                </a:cubicBezTo>
                <a:cubicBezTo>
                  <a:pt x="373" y="219"/>
                  <a:pt x="373" y="221"/>
                  <a:pt x="374" y="220"/>
                </a:cubicBezTo>
                <a:cubicBezTo>
                  <a:pt x="374" y="217"/>
                  <a:pt x="374" y="214"/>
                  <a:pt x="374" y="211"/>
                </a:cubicBezTo>
                <a:close/>
                <a:moveTo>
                  <a:pt x="471" y="176"/>
                </a:moveTo>
                <a:cubicBezTo>
                  <a:pt x="470" y="175"/>
                  <a:pt x="469" y="175"/>
                  <a:pt x="469" y="174"/>
                </a:cubicBezTo>
                <a:cubicBezTo>
                  <a:pt x="468" y="174"/>
                  <a:pt x="467" y="174"/>
                  <a:pt x="466" y="174"/>
                </a:cubicBezTo>
                <a:cubicBezTo>
                  <a:pt x="466" y="175"/>
                  <a:pt x="466" y="176"/>
                  <a:pt x="466" y="178"/>
                </a:cubicBezTo>
                <a:cubicBezTo>
                  <a:pt x="464" y="178"/>
                  <a:pt x="463" y="179"/>
                  <a:pt x="462" y="180"/>
                </a:cubicBezTo>
                <a:cubicBezTo>
                  <a:pt x="462" y="181"/>
                  <a:pt x="463" y="181"/>
                  <a:pt x="463" y="182"/>
                </a:cubicBezTo>
                <a:cubicBezTo>
                  <a:pt x="465" y="180"/>
                  <a:pt x="466" y="179"/>
                  <a:pt x="468" y="178"/>
                </a:cubicBezTo>
                <a:cubicBezTo>
                  <a:pt x="468" y="178"/>
                  <a:pt x="468" y="178"/>
                  <a:pt x="468" y="178"/>
                </a:cubicBezTo>
                <a:cubicBezTo>
                  <a:pt x="469" y="178"/>
                  <a:pt x="468" y="180"/>
                  <a:pt x="469" y="180"/>
                </a:cubicBezTo>
                <a:cubicBezTo>
                  <a:pt x="470" y="180"/>
                  <a:pt x="471" y="179"/>
                  <a:pt x="472" y="178"/>
                </a:cubicBezTo>
                <a:cubicBezTo>
                  <a:pt x="471" y="177"/>
                  <a:pt x="471" y="177"/>
                  <a:pt x="471" y="176"/>
                </a:cubicBezTo>
                <a:close/>
                <a:moveTo>
                  <a:pt x="608" y="786"/>
                </a:moveTo>
                <a:cubicBezTo>
                  <a:pt x="608" y="787"/>
                  <a:pt x="609" y="788"/>
                  <a:pt x="609" y="789"/>
                </a:cubicBezTo>
                <a:cubicBezTo>
                  <a:pt x="609" y="790"/>
                  <a:pt x="610" y="791"/>
                  <a:pt x="611" y="791"/>
                </a:cubicBezTo>
                <a:cubicBezTo>
                  <a:pt x="612" y="791"/>
                  <a:pt x="614" y="791"/>
                  <a:pt x="613" y="789"/>
                </a:cubicBezTo>
                <a:cubicBezTo>
                  <a:pt x="613" y="788"/>
                  <a:pt x="615" y="787"/>
                  <a:pt x="614" y="786"/>
                </a:cubicBezTo>
                <a:cubicBezTo>
                  <a:pt x="612" y="785"/>
                  <a:pt x="610" y="783"/>
                  <a:pt x="608" y="786"/>
                </a:cubicBezTo>
                <a:close/>
                <a:moveTo>
                  <a:pt x="395" y="654"/>
                </a:moveTo>
                <a:cubicBezTo>
                  <a:pt x="395" y="653"/>
                  <a:pt x="395" y="652"/>
                  <a:pt x="395" y="651"/>
                </a:cubicBezTo>
                <a:cubicBezTo>
                  <a:pt x="396" y="651"/>
                  <a:pt x="398" y="651"/>
                  <a:pt x="397" y="648"/>
                </a:cubicBezTo>
                <a:cubicBezTo>
                  <a:pt x="395" y="648"/>
                  <a:pt x="393" y="648"/>
                  <a:pt x="391" y="648"/>
                </a:cubicBezTo>
                <a:cubicBezTo>
                  <a:pt x="391" y="650"/>
                  <a:pt x="390" y="651"/>
                  <a:pt x="389" y="652"/>
                </a:cubicBezTo>
                <a:cubicBezTo>
                  <a:pt x="390" y="652"/>
                  <a:pt x="391" y="653"/>
                  <a:pt x="391" y="654"/>
                </a:cubicBezTo>
                <a:cubicBezTo>
                  <a:pt x="392" y="654"/>
                  <a:pt x="393" y="654"/>
                  <a:pt x="395" y="654"/>
                </a:cubicBezTo>
                <a:close/>
                <a:moveTo>
                  <a:pt x="487" y="726"/>
                </a:moveTo>
                <a:cubicBezTo>
                  <a:pt x="487" y="726"/>
                  <a:pt x="488" y="726"/>
                  <a:pt x="488" y="727"/>
                </a:cubicBezTo>
                <a:cubicBezTo>
                  <a:pt x="488" y="728"/>
                  <a:pt x="487" y="729"/>
                  <a:pt x="489" y="729"/>
                </a:cubicBezTo>
                <a:cubicBezTo>
                  <a:pt x="491" y="728"/>
                  <a:pt x="491" y="725"/>
                  <a:pt x="491" y="724"/>
                </a:cubicBezTo>
                <a:cubicBezTo>
                  <a:pt x="492" y="722"/>
                  <a:pt x="492" y="720"/>
                  <a:pt x="490" y="718"/>
                </a:cubicBezTo>
                <a:cubicBezTo>
                  <a:pt x="487" y="720"/>
                  <a:pt x="488" y="723"/>
                  <a:pt x="487" y="726"/>
                </a:cubicBezTo>
                <a:close/>
                <a:moveTo>
                  <a:pt x="527" y="231"/>
                </a:moveTo>
                <a:cubicBezTo>
                  <a:pt x="528" y="231"/>
                  <a:pt x="529" y="229"/>
                  <a:pt x="530" y="230"/>
                </a:cubicBezTo>
                <a:cubicBezTo>
                  <a:pt x="529" y="228"/>
                  <a:pt x="531" y="226"/>
                  <a:pt x="531" y="225"/>
                </a:cubicBezTo>
                <a:cubicBezTo>
                  <a:pt x="531" y="223"/>
                  <a:pt x="530" y="222"/>
                  <a:pt x="530" y="220"/>
                </a:cubicBezTo>
                <a:cubicBezTo>
                  <a:pt x="529" y="222"/>
                  <a:pt x="528" y="221"/>
                  <a:pt x="527" y="221"/>
                </a:cubicBezTo>
                <a:cubicBezTo>
                  <a:pt x="528" y="224"/>
                  <a:pt x="527" y="227"/>
                  <a:pt x="527" y="231"/>
                </a:cubicBezTo>
                <a:close/>
                <a:moveTo>
                  <a:pt x="574" y="723"/>
                </a:moveTo>
                <a:cubicBezTo>
                  <a:pt x="571" y="725"/>
                  <a:pt x="568" y="723"/>
                  <a:pt x="566" y="724"/>
                </a:cubicBezTo>
                <a:cubicBezTo>
                  <a:pt x="565" y="727"/>
                  <a:pt x="568" y="728"/>
                  <a:pt x="569" y="730"/>
                </a:cubicBezTo>
                <a:cubicBezTo>
                  <a:pt x="570" y="729"/>
                  <a:pt x="571" y="728"/>
                  <a:pt x="570" y="727"/>
                </a:cubicBezTo>
                <a:cubicBezTo>
                  <a:pt x="570" y="727"/>
                  <a:pt x="571" y="726"/>
                  <a:pt x="571" y="726"/>
                </a:cubicBezTo>
                <a:cubicBezTo>
                  <a:pt x="572" y="726"/>
                  <a:pt x="573" y="728"/>
                  <a:pt x="574" y="727"/>
                </a:cubicBezTo>
                <a:cubicBezTo>
                  <a:pt x="574" y="726"/>
                  <a:pt x="574" y="724"/>
                  <a:pt x="574" y="723"/>
                </a:cubicBezTo>
                <a:close/>
                <a:moveTo>
                  <a:pt x="479" y="711"/>
                </a:moveTo>
                <a:cubicBezTo>
                  <a:pt x="479" y="712"/>
                  <a:pt x="478" y="713"/>
                  <a:pt x="480" y="713"/>
                </a:cubicBezTo>
                <a:cubicBezTo>
                  <a:pt x="480" y="711"/>
                  <a:pt x="480" y="709"/>
                  <a:pt x="480" y="706"/>
                </a:cubicBezTo>
                <a:cubicBezTo>
                  <a:pt x="478" y="706"/>
                  <a:pt x="477" y="704"/>
                  <a:pt x="476" y="703"/>
                </a:cubicBezTo>
                <a:cubicBezTo>
                  <a:pt x="475" y="703"/>
                  <a:pt x="475" y="704"/>
                  <a:pt x="474" y="704"/>
                </a:cubicBezTo>
                <a:cubicBezTo>
                  <a:pt x="474" y="706"/>
                  <a:pt x="474" y="707"/>
                  <a:pt x="474" y="709"/>
                </a:cubicBezTo>
                <a:cubicBezTo>
                  <a:pt x="477" y="708"/>
                  <a:pt x="478" y="710"/>
                  <a:pt x="479" y="711"/>
                </a:cubicBezTo>
                <a:close/>
                <a:moveTo>
                  <a:pt x="562" y="791"/>
                </a:moveTo>
                <a:cubicBezTo>
                  <a:pt x="563" y="791"/>
                  <a:pt x="565" y="791"/>
                  <a:pt x="566" y="791"/>
                </a:cubicBezTo>
                <a:cubicBezTo>
                  <a:pt x="566" y="791"/>
                  <a:pt x="566" y="791"/>
                  <a:pt x="566" y="791"/>
                </a:cubicBezTo>
                <a:cubicBezTo>
                  <a:pt x="566" y="790"/>
                  <a:pt x="566" y="790"/>
                  <a:pt x="566" y="790"/>
                </a:cubicBezTo>
                <a:cubicBezTo>
                  <a:pt x="566" y="790"/>
                  <a:pt x="566" y="789"/>
                  <a:pt x="567" y="789"/>
                </a:cubicBezTo>
                <a:cubicBezTo>
                  <a:pt x="566" y="789"/>
                  <a:pt x="565" y="788"/>
                  <a:pt x="565" y="788"/>
                </a:cubicBezTo>
                <a:cubicBezTo>
                  <a:pt x="564" y="786"/>
                  <a:pt x="564" y="786"/>
                  <a:pt x="561" y="783"/>
                </a:cubicBezTo>
                <a:cubicBezTo>
                  <a:pt x="561" y="783"/>
                  <a:pt x="560" y="784"/>
                  <a:pt x="560" y="784"/>
                </a:cubicBezTo>
                <a:cubicBezTo>
                  <a:pt x="561" y="787"/>
                  <a:pt x="561" y="789"/>
                  <a:pt x="562" y="791"/>
                </a:cubicBezTo>
                <a:close/>
                <a:moveTo>
                  <a:pt x="884" y="601"/>
                </a:moveTo>
                <a:cubicBezTo>
                  <a:pt x="883" y="601"/>
                  <a:pt x="881" y="601"/>
                  <a:pt x="880" y="601"/>
                </a:cubicBezTo>
                <a:cubicBezTo>
                  <a:pt x="879" y="602"/>
                  <a:pt x="879" y="602"/>
                  <a:pt x="878" y="603"/>
                </a:cubicBezTo>
                <a:cubicBezTo>
                  <a:pt x="882" y="606"/>
                  <a:pt x="886" y="605"/>
                  <a:pt x="889" y="605"/>
                </a:cubicBezTo>
                <a:cubicBezTo>
                  <a:pt x="890" y="605"/>
                  <a:pt x="890" y="605"/>
                  <a:pt x="890" y="604"/>
                </a:cubicBezTo>
                <a:cubicBezTo>
                  <a:pt x="889" y="604"/>
                  <a:pt x="888" y="604"/>
                  <a:pt x="888" y="602"/>
                </a:cubicBezTo>
                <a:cubicBezTo>
                  <a:pt x="886" y="603"/>
                  <a:pt x="885" y="601"/>
                  <a:pt x="884" y="601"/>
                </a:cubicBezTo>
                <a:close/>
                <a:moveTo>
                  <a:pt x="697" y="634"/>
                </a:moveTo>
                <a:cubicBezTo>
                  <a:pt x="696" y="634"/>
                  <a:pt x="695" y="635"/>
                  <a:pt x="694" y="635"/>
                </a:cubicBezTo>
                <a:cubicBezTo>
                  <a:pt x="694" y="637"/>
                  <a:pt x="694" y="639"/>
                  <a:pt x="694" y="640"/>
                </a:cubicBezTo>
                <a:cubicBezTo>
                  <a:pt x="694" y="640"/>
                  <a:pt x="694" y="640"/>
                  <a:pt x="695" y="640"/>
                </a:cubicBezTo>
                <a:cubicBezTo>
                  <a:pt x="696" y="640"/>
                  <a:pt x="697" y="640"/>
                  <a:pt x="697" y="640"/>
                </a:cubicBezTo>
                <a:cubicBezTo>
                  <a:pt x="698" y="639"/>
                  <a:pt x="699" y="639"/>
                  <a:pt x="700" y="638"/>
                </a:cubicBezTo>
                <a:cubicBezTo>
                  <a:pt x="698" y="637"/>
                  <a:pt x="699" y="636"/>
                  <a:pt x="700" y="635"/>
                </a:cubicBezTo>
                <a:cubicBezTo>
                  <a:pt x="699" y="635"/>
                  <a:pt x="698" y="634"/>
                  <a:pt x="697" y="634"/>
                </a:cubicBezTo>
                <a:close/>
                <a:moveTo>
                  <a:pt x="740" y="480"/>
                </a:moveTo>
                <a:cubicBezTo>
                  <a:pt x="741" y="481"/>
                  <a:pt x="743" y="481"/>
                  <a:pt x="745" y="481"/>
                </a:cubicBezTo>
                <a:cubicBezTo>
                  <a:pt x="745" y="482"/>
                  <a:pt x="745" y="483"/>
                  <a:pt x="745" y="483"/>
                </a:cubicBezTo>
                <a:cubicBezTo>
                  <a:pt x="746" y="483"/>
                  <a:pt x="747" y="483"/>
                  <a:pt x="748" y="483"/>
                </a:cubicBezTo>
                <a:cubicBezTo>
                  <a:pt x="748" y="482"/>
                  <a:pt x="749" y="481"/>
                  <a:pt x="750" y="481"/>
                </a:cubicBezTo>
                <a:cubicBezTo>
                  <a:pt x="749" y="480"/>
                  <a:pt x="749" y="479"/>
                  <a:pt x="749" y="478"/>
                </a:cubicBezTo>
                <a:cubicBezTo>
                  <a:pt x="742" y="478"/>
                  <a:pt x="742" y="478"/>
                  <a:pt x="740" y="480"/>
                </a:cubicBezTo>
                <a:close/>
                <a:moveTo>
                  <a:pt x="109" y="797"/>
                </a:moveTo>
                <a:cubicBezTo>
                  <a:pt x="105" y="794"/>
                  <a:pt x="101" y="794"/>
                  <a:pt x="97" y="794"/>
                </a:cubicBezTo>
                <a:cubicBezTo>
                  <a:pt x="97" y="794"/>
                  <a:pt x="97" y="793"/>
                  <a:pt x="97" y="792"/>
                </a:cubicBezTo>
                <a:cubicBezTo>
                  <a:pt x="96" y="792"/>
                  <a:pt x="94" y="792"/>
                  <a:pt x="93" y="793"/>
                </a:cubicBezTo>
                <a:cubicBezTo>
                  <a:pt x="94" y="796"/>
                  <a:pt x="97" y="795"/>
                  <a:pt x="99" y="795"/>
                </a:cubicBezTo>
                <a:cubicBezTo>
                  <a:pt x="100" y="796"/>
                  <a:pt x="101" y="796"/>
                  <a:pt x="101" y="797"/>
                </a:cubicBezTo>
                <a:cubicBezTo>
                  <a:pt x="104" y="797"/>
                  <a:pt x="106" y="797"/>
                  <a:pt x="109" y="797"/>
                </a:cubicBezTo>
                <a:close/>
                <a:moveTo>
                  <a:pt x="405" y="63"/>
                </a:moveTo>
                <a:cubicBezTo>
                  <a:pt x="407" y="63"/>
                  <a:pt x="407" y="62"/>
                  <a:pt x="408" y="61"/>
                </a:cubicBezTo>
                <a:cubicBezTo>
                  <a:pt x="407" y="59"/>
                  <a:pt x="407" y="57"/>
                  <a:pt x="405" y="56"/>
                </a:cubicBezTo>
                <a:cubicBezTo>
                  <a:pt x="406" y="55"/>
                  <a:pt x="406" y="55"/>
                  <a:pt x="406" y="54"/>
                </a:cubicBezTo>
                <a:cubicBezTo>
                  <a:pt x="405" y="54"/>
                  <a:pt x="405" y="54"/>
                  <a:pt x="404" y="54"/>
                </a:cubicBezTo>
                <a:cubicBezTo>
                  <a:pt x="404" y="55"/>
                  <a:pt x="404" y="57"/>
                  <a:pt x="404" y="58"/>
                </a:cubicBezTo>
                <a:cubicBezTo>
                  <a:pt x="404" y="58"/>
                  <a:pt x="403" y="58"/>
                  <a:pt x="402" y="58"/>
                </a:cubicBezTo>
                <a:cubicBezTo>
                  <a:pt x="402" y="61"/>
                  <a:pt x="404" y="62"/>
                  <a:pt x="405" y="63"/>
                </a:cubicBezTo>
                <a:close/>
                <a:moveTo>
                  <a:pt x="803" y="700"/>
                </a:moveTo>
                <a:cubicBezTo>
                  <a:pt x="804" y="699"/>
                  <a:pt x="804" y="699"/>
                  <a:pt x="803" y="698"/>
                </a:cubicBezTo>
                <a:cubicBezTo>
                  <a:pt x="801" y="698"/>
                  <a:pt x="799" y="697"/>
                  <a:pt x="796" y="697"/>
                </a:cubicBezTo>
                <a:cubicBezTo>
                  <a:pt x="796" y="697"/>
                  <a:pt x="795" y="696"/>
                  <a:pt x="794" y="695"/>
                </a:cubicBezTo>
                <a:cubicBezTo>
                  <a:pt x="793" y="696"/>
                  <a:pt x="792" y="695"/>
                  <a:pt x="791" y="696"/>
                </a:cubicBezTo>
                <a:cubicBezTo>
                  <a:pt x="792" y="697"/>
                  <a:pt x="793" y="699"/>
                  <a:pt x="796" y="698"/>
                </a:cubicBezTo>
                <a:cubicBezTo>
                  <a:pt x="796" y="699"/>
                  <a:pt x="796" y="699"/>
                  <a:pt x="796" y="700"/>
                </a:cubicBezTo>
                <a:cubicBezTo>
                  <a:pt x="799" y="700"/>
                  <a:pt x="801" y="700"/>
                  <a:pt x="803" y="700"/>
                </a:cubicBezTo>
                <a:close/>
                <a:moveTo>
                  <a:pt x="642" y="603"/>
                </a:moveTo>
                <a:cubicBezTo>
                  <a:pt x="642" y="604"/>
                  <a:pt x="644" y="604"/>
                  <a:pt x="644" y="605"/>
                </a:cubicBezTo>
                <a:cubicBezTo>
                  <a:pt x="644" y="605"/>
                  <a:pt x="644" y="606"/>
                  <a:pt x="644" y="607"/>
                </a:cubicBezTo>
                <a:cubicBezTo>
                  <a:pt x="645" y="607"/>
                  <a:pt x="646" y="607"/>
                  <a:pt x="646" y="608"/>
                </a:cubicBezTo>
                <a:cubicBezTo>
                  <a:pt x="646" y="609"/>
                  <a:pt x="647" y="609"/>
                  <a:pt x="648" y="610"/>
                </a:cubicBezTo>
                <a:cubicBezTo>
                  <a:pt x="647" y="605"/>
                  <a:pt x="646" y="601"/>
                  <a:pt x="641" y="599"/>
                </a:cubicBezTo>
                <a:cubicBezTo>
                  <a:pt x="640" y="600"/>
                  <a:pt x="640" y="600"/>
                  <a:pt x="639" y="601"/>
                </a:cubicBezTo>
                <a:cubicBezTo>
                  <a:pt x="641" y="601"/>
                  <a:pt x="641" y="602"/>
                  <a:pt x="642" y="603"/>
                </a:cubicBezTo>
                <a:close/>
                <a:moveTo>
                  <a:pt x="119" y="711"/>
                </a:moveTo>
                <a:cubicBezTo>
                  <a:pt x="117" y="710"/>
                  <a:pt x="115" y="711"/>
                  <a:pt x="114" y="712"/>
                </a:cubicBezTo>
                <a:cubicBezTo>
                  <a:pt x="114" y="714"/>
                  <a:pt x="114" y="715"/>
                  <a:pt x="114" y="717"/>
                </a:cubicBezTo>
                <a:cubicBezTo>
                  <a:pt x="114" y="717"/>
                  <a:pt x="115" y="717"/>
                  <a:pt x="116" y="717"/>
                </a:cubicBezTo>
                <a:cubicBezTo>
                  <a:pt x="116" y="716"/>
                  <a:pt x="117" y="714"/>
                  <a:pt x="119" y="714"/>
                </a:cubicBezTo>
                <a:cubicBezTo>
                  <a:pt x="119" y="713"/>
                  <a:pt x="120" y="712"/>
                  <a:pt x="119" y="711"/>
                </a:cubicBezTo>
                <a:close/>
                <a:moveTo>
                  <a:pt x="519" y="286"/>
                </a:moveTo>
                <a:cubicBezTo>
                  <a:pt x="520" y="286"/>
                  <a:pt x="521" y="286"/>
                  <a:pt x="521" y="286"/>
                </a:cubicBezTo>
                <a:cubicBezTo>
                  <a:pt x="521" y="285"/>
                  <a:pt x="521" y="285"/>
                  <a:pt x="521" y="284"/>
                </a:cubicBezTo>
                <a:cubicBezTo>
                  <a:pt x="522" y="284"/>
                  <a:pt x="523" y="283"/>
                  <a:pt x="523" y="283"/>
                </a:cubicBezTo>
                <a:cubicBezTo>
                  <a:pt x="523" y="282"/>
                  <a:pt x="524" y="280"/>
                  <a:pt x="524" y="279"/>
                </a:cubicBezTo>
                <a:cubicBezTo>
                  <a:pt x="523" y="277"/>
                  <a:pt x="521" y="277"/>
                  <a:pt x="519" y="277"/>
                </a:cubicBezTo>
                <a:cubicBezTo>
                  <a:pt x="519" y="280"/>
                  <a:pt x="522" y="283"/>
                  <a:pt x="519" y="286"/>
                </a:cubicBezTo>
                <a:close/>
                <a:moveTo>
                  <a:pt x="460" y="737"/>
                </a:moveTo>
                <a:cubicBezTo>
                  <a:pt x="460" y="735"/>
                  <a:pt x="460" y="734"/>
                  <a:pt x="460" y="732"/>
                </a:cubicBezTo>
                <a:cubicBezTo>
                  <a:pt x="458" y="732"/>
                  <a:pt x="457" y="733"/>
                  <a:pt x="455" y="733"/>
                </a:cubicBezTo>
                <a:cubicBezTo>
                  <a:pt x="455" y="734"/>
                  <a:pt x="455" y="735"/>
                  <a:pt x="454" y="736"/>
                </a:cubicBezTo>
                <a:cubicBezTo>
                  <a:pt x="455" y="737"/>
                  <a:pt x="456" y="738"/>
                  <a:pt x="457" y="739"/>
                </a:cubicBezTo>
                <a:cubicBezTo>
                  <a:pt x="458" y="738"/>
                  <a:pt x="459" y="738"/>
                  <a:pt x="460" y="737"/>
                </a:cubicBezTo>
                <a:close/>
                <a:moveTo>
                  <a:pt x="770" y="600"/>
                </a:moveTo>
                <a:cubicBezTo>
                  <a:pt x="769" y="602"/>
                  <a:pt x="767" y="601"/>
                  <a:pt x="766" y="602"/>
                </a:cubicBezTo>
                <a:cubicBezTo>
                  <a:pt x="767" y="603"/>
                  <a:pt x="768" y="604"/>
                  <a:pt x="770" y="604"/>
                </a:cubicBezTo>
                <a:cubicBezTo>
                  <a:pt x="772" y="604"/>
                  <a:pt x="774" y="604"/>
                  <a:pt x="776" y="605"/>
                </a:cubicBezTo>
                <a:cubicBezTo>
                  <a:pt x="776" y="604"/>
                  <a:pt x="776" y="604"/>
                  <a:pt x="777" y="604"/>
                </a:cubicBezTo>
                <a:cubicBezTo>
                  <a:pt x="776" y="603"/>
                  <a:pt x="775" y="602"/>
                  <a:pt x="774" y="601"/>
                </a:cubicBezTo>
                <a:cubicBezTo>
                  <a:pt x="773" y="601"/>
                  <a:pt x="771" y="602"/>
                  <a:pt x="770" y="600"/>
                </a:cubicBezTo>
                <a:close/>
                <a:moveTo>
                  <a:pt x="855" y="606"/>
                </a:moveTo>
                <a:cubicBezTo>
                  <a:pt x="854" y="607"/>
                  <a:pt x="853" y="607"/>
                  <a:pt x="852" y="607"/>
                </a:cubicBezTo>
                <a:cubicBezTo>
                  <a:pt x="853" y="608"/>
                  <a:pt x="852" y="609"/>
                  <a:pt x="853" y="610"/>
                </a:cubicBezTo>
                <a:cubicBezTo>
                  <a:pt x="856" y="610"/>
                  <a:pt x="859" y="610"/>
                  <a:pt x="863" y="610"/>
                </a:cubicBezTo>
                <a:cubicBezTo>
                  <a:pt x="861" y="606"/>
                  <a:pt x="857" y="608"/>
                  <a:pt x="855" y="606"/>
                </a:cubicBezTo>
                <a:close/>
                <a:moveTo>
                  <a:pt x="693" y="538"/>
                </a:moveTo>
                <a:cubicBezTo>
                  <a:pt x="694" y="536"/>
                  <a:pt x="697" y="538"/>
                  <a:pt x="699" y="535"/>
                </a:cubicBezTo>
                <a:cubicBezTo>
                  <a:pt x="697" y="533"/>
                  <a:pt x="694" y="535"/>
                  <a:pt x="693" y="533"/>
                </a:cubicBezTo>
                <a:cubicBezTo>
                  <a:pt x="692" y="534"/>
                  <a:pt x="690" y="534"/>
                  <a:pt x="689" y="536"/>
                </a:cubicBezTo>
                <a:cubicBezTo>
                  <a:pt x="690" y="537"/>
                  <a:pt x="691" y="537"/>
                  <a:pt x="693" y="538"/>
                </a:cubicBezTo>
                <a:close/>
                <a:moveTo>
                  <a:pt x="536" y="677"/>
                </a:moveTo>
                <a:cubicBezTo>
                  <a:pt x="536" y="677"/>
                  <a:pt x="535" y="676"/>
                  <a:pt x="534" y="675"/>
                </a:cubicBezTo>
                <a:cubicBezTo>
                  <a:pt x="534" y="677"/>
                  <a:pt x="532" y="678"/>
                  <a:pt x="532" y="679"/>
                </a:cubicBezTo>
                <a:cubicBezTo>
                  <a:pt x="532" y="681"/>
                  <a:pt x="533" y="682"/>
                  <a:pt x="535" y="682"/>
                </a:cubicBezTo>
                <a:cubicBezTo>
                  <a:pt x="537" y="680"/>
                  <a:pt x="538" y="679"/>
                  <a:pt x="540" y="677"/>
                </a:cubicBezTo>
                <a:cubicBezTo>
                  <a:pt x="538" y="677"/>
                  <a:pt x="537" y="677"/>
                  <a:pt x="536" y="677"/>
                </a:cubicBezTo>
                <a:close/>
                <a:moveTo>
                  <a:pt x="709" y="421"/>
                </a:moveTo>
                <a:cubicBezTo>
                  <a:pt x="710" y="421"/>
                  <a:pt x="711" y="420"/>
                  <a:pt x="710" y="419"/>
                </a:cubicBezTo>
                <a:cubicBezTo>
                  <a:pt x="708" y="419"/>
                  <a:pt x="705" y="419"/>
                  <a:pt x="702" y="419"/>
                </a:cubicBezTo>
                <a:cubicBezTo>
                  <a:pt x="702" y="420"/>
                  <a:pt x="701" y="421"/>
                  <a:pt x="700" y="421"/>
                </a:cubicBezTo>
                <a:cubicBezTo>
                  <a:pt x="700" y="422"/>
                  <a:pt x="701" y="422"/>
                  <a:pt x="702" y="423"/>
                </a:cubicBezTo>
                <a:cubicBezTo>
                  <a:pt x="704" y="421"/>
                  <a:pt x="707" y="422"/>
                  <a:pt x="709" y="421"/>
                </a:cubicBezTo>
                <a:close/>
                <a:moveTo>
                  <a:pt x="733" y="487"/>
                </a:moveTo>
                <a:cubicBezTo>
                  <a:pt x="732" y="489"/>
                  <a:pt x="729" y="487"/>
                  <a:pt x="729" y="491"/>
                </a:cubicBezTo>
                <a:cubicBezTo>
                  <a:pt x="732" y="491"/>
                  <a:pt x="735" y="493"/>
                  <a:pt x="738" y="489"/>
                </a:cubicBezTo>
                <a:cubicBezTo>
                  <a:pt x="736" y="489"/>
                  <a:pt x="735" y="487"/>
                  <a:pt x="733" y="487"/>
                </a:cubicBezTo>
                <a:close/>
                <a:moveTo>
                  <a:pt x="440" y="176"/>
                </a:moveTo>
                <a:cubicBezTo>
                  <a:pt x="441" y="176"/>
                  <a:pt x="442" y="176"/>
                  <a:pt x="444" y="176"/>
                </a:cubicBezTo>
                <a:cubicBezTo>
                  <a:pt x="442" y="174"/>
                  <a:pt x="445" y="173"/>
                  <a:pt x="444" y="172"/>
                </a:cubicBezTo>
                <a:cubicBezTo>
                  <a:pt x="444" y="170"/>
                  <a:pt x="443" y="170"/>
                  <a:pt x="441" y="170"/>
                </a:cubicBezTo>
                <a:cubicBezTo>
                  <a:pt x="441" y="173"/>
                  <a:pt x="437" y="173"/>
                  <a:pt x="438" y="176"/>
                </a:cubicBezTo>
                <a:cubicBezTo>
                  <a:pt x="439" y="178"/>
                  <a:pt x="439" y="175"/>
                  <a:pt x="440" y="176"/>
                </a:cubicBezTo>
                <a:close/>
                <a:moveTo>
                  <a:pt x="548" y="271"/>
                </a:moveTo>
                <a:cubicBezTo>
                  <a:pt x="547" y="269"/>
                  <a:pt x="547" y="267"/>
                  <a:pt x="545" y="267"/>
                </a:cubicBezTo>
                <a:cubicBezTo>
                  <a:pt x="544" y="268"/>
                  <a:pt x="545" y="270"/>
                  <a:pt x="543" y="272"/>
                </a:cubicBezTo>
                <a:cubicBezTo>
                  <a:pt x="545" y="272"/>
                  <a:pt x="544" y="274"/>
                  <a:pt x="545" y="274"/>
                </a:cubicBezTo>
                <a:cubicBezTo>
                  <a:pt x="546" y="274"/>
                  <a:pt x="548" y="274"/>
                  <a:pt x="549" y="274"/>
                </a:cubicBezTo>
                <a:cubicBezTo>
                  <a:pt x="549" y="273"/>
                  <a:pt x="550" y="273"/>
                  <a:pt x="550" y="271"/>
                </a:cubicBezTo>
                <a:cubicBezTo>
                  <a:pt x="550" y="270"/>
                  <a:pt x="548" y="271"/>
                  <a:pt x="548" y="271"/>
                </a:cubicBezTo>
                <a:close/>
                <a:moveTo>
                  <a:pt x="613" y="654"/>
                </a:moveTo>
                <a:cubicBezTo>
                  <a:pt x="613" y="655"/>
                  <a:pt x="613" y="656"/>
                  <a:pt x="613" y="657"/>
                </a:cubicBezTo>
                <a:cubicBezTo>
                  <a:pt x="615" y="656"/>
                  <a:pt x="615" y="658"/>
                  <a:pt x="616" y="659"/>
                </a:cubicBezTo>
                <a:cubicBezTo>
                  <a:pt x="617" y="658"/>
                  <a:pt x="618" y="657"/>
                  <a:pt x="618" y="656"/>
                </a:cubicBezTo>
                <a:cubicBezTo>
                  <a:pt x="619" y="654"/>
                  <a:pt x="617" y="654"/>
                  <a:pt x="617" y="652"/>
                </a:cubicBezTo>
                <a:cubicBezTo>
                  <a:pt x="616" y="652"/>
                  <a:pt x="616" y="652"/>
                  <a:pt x="615" y="652"/>
                </a:cubicBezTo>
                <a:cubicBezTo>
                  <a:pt x="614" y="653"/>
                  <a:pt x="613" y="654"/>
                  <a:pt x="613" y="654"/>
                </a:cubicBezTo>
                <a:close/>
                <a:moveTo>
                  <a:pt x="481" y="867"/>
                </a:moveTo>
                <a:cubicBezTo>
                  <a:pt x="480" y="867"/>
                  <a:pt x="480" y="867"/>
                  <a:pt x="480" y="866"/>
                </a:cubicBezTo>
                <a:cubicBezTo>
                  <a:pt x="478" y="869"/>
                  <a:pt x="475" y="871"/>
                  <a:pt x="472" y="872"/>
                </a:cubicBezTo>
                <a:cubicBezTo>
                  <a:pt x="473" y="873"/>
                  <a:pt x="472" y="874"/>
                  <a:pt x="473" y="875"/>
                </a:cubicBezTo>
                <a:cubicBezTo>
                  <a:pt x="474" y="876"/>
                  <a:pt x="475" y="874"/>
                  <a:pt x="477" y="874"/>
                </a:cubicBezTo>
                <a:cubicBezTo>
                  <a:pt x="477" y="871"/>
                  <a:pt x="481" y="870"/>
                  <a:pt x="481" y="867"/>
                </a:cubicBezTo>
                <a:close/>
                <a:moveTo>
                  <a:pt x="448" y="177"/>
                </a:moveTo>
                <a:cubicBezTo>
                  <a:pt x="448" y="179"/>
                  <a:pt x="446" y="179"/>
                  <a:pt x="446" y="180"/>
                </a:cubicBezTo>
                <a:cubicBezTo>
                  <a:pt x="447" y="181"/>
                  <a:pt x="448" y="181"/>
                  <a:pt x="449" y="181"/>
                </a:cubicBezTo>
                <a:cubicBezTo>
                  <a:pt x="450" y="180"/>
                  <a:pt x="450" y="179"/>
                  <a:pt x="452" y="179"/>
                </a:cubicBezTo>
                <a:cubicBezTo>
                  <a:pt x="452" y="179"/>
                  <a:pt x="452" y="180"/>
                  <a:pt x="453" y="181"/>
                </a:cubicBezTo>
                <a:cubicBezTo>
                  <a:pt x="454" y="181"/>
                  <a:pt x="455" y="179"/>
                  <a:pt x="456" y="179"/>
                </a:cubicBezTo>
                <a:cubicBezTo>
                  <a:pt x="455" y="179"/>
                  <a:pt x="455" y="178"/>
                  <a:pt x="455" y="177"/>
                </a:cubicBezTo>
                <a:cubicBezTo>
                  <a:pt x="455" y="177"/>
                  <a:pt x="455" y="177"/>
                  <a:pt x="454" y="177"/>
                </a:cubicBezTo>
                <a:cubicBezTo>
                  <a:pt x="454" y="177"/>
                  <a:pt x="453" y="177"/>
                  <a:pt x="453" y="177"/>
                </a:cubicBezTo>
                <a:cubicBezTo>
                  <a:pt x="453" y="177"/>
                  <a:pt x="452" y="178"/>
                  <a:pt x="451" y="178"/>
                </a:cubicBezTo>
                <a:cubicBezTo>
                  <a:pt x="450" y="176"/>
                  <a:pt x="449" y="177"/>
                  <a:pt x="448" y="177"/>
                </a:cubicBezTo>
                <a:close/>
                <a:moveTo>
                  <a:pt x="93" y="201"/>
                </a:moveTo>
                <a:cubicBezTo>
                  <a:pt x="93" y="201"/>
                  <a:pt x="94" y="201"/>
                  <a:pt x="94" y="200"/>
                </a:cubicBezTo>
                <a:cubicBezTo>
                  <a:pt x="94" y="197"/>
                  <a:pt x="94" y="197"/>
                  <a:pt x="91" y="197"/>
                </a:cubicBezTo>
                <a:cubicBezTo>
                  <a:pt x="90" y="198"/>
                  <a:pt x="89" y="199"/>
                  <a:pt x="88" y="199"/>
                </a:cubicBezTo>
                <a:cubicBezTo>
                  <a:pt x="88" y="200"/>
                  <a:pt x="88" y="202"/>
                  <a:pt x="89" y="203"/>
                </a:cubicBezTo>
                <a:cubicBezTo>
                  <a:pt x="90" y="203"/>
                  <a:pt x="91" y="203"/>
                  <a:pt x="92" y="203"/>
                </a:cubicBezTo>
                <a:cubicBezTo>
                  <a:pt x="92" y="202"/>
                  <a:pt x="92" y="202"/>
                  <a:pt x="93" y="201"/>
                </a:cubicBezTo>
                <a:close/>
                <a:moveTo>
                  <a:pt x="834" y="582"/>
                </a:moveTo>
                <a:cubicBezTo>
                  <a:pt x="833" y="581"/>
                  <a:pt x="833" y="580"/>
                  <a:pt x="832" y="579"/>
                </a:cubicBezTo>
                <a:cubicBezTo>
                  <a:pt x="830" y="579"/>
                  <a:pt x="828" y="579"/>
                  <a:pt x="826" y="579"/>
                </a:cubicBezTo>
                <a:cubicBezTo>
                  <a:pt x="826" y="581"/>
                  <a:pt x="827" y="582"/>
                  <a:pt x="828" y="583"/>
                </a:cubicBezTo>
                <a:cubicBezTo>
                  <a:pt x="830" y="583"/>
                  <a:pt x="832" y="583"/>
                  <a:pt x="834" y="582"/>
                </a:cubicBezTo>
                <a:close/>
                <a:moveTo>
                  <a:pt x="707" y="569"/>
                </a:moveTo>
                <a:cubicBezTo>
                  <a:pt x="706" y="569"/>
                  <a:pt x="704" y="569"/>
                  <a:pt x="703" y="569"/>
                </a:cubicBezTo>
                <a:cubicBezTo>
                  <a:pt x="703" y="570"/>
                  <a:pt x="702" y="570"/>
                  <a:pt x="702" y="572"/>
                </a:cubicBezTo>
                <a:cubicBezTo>
                  <a:pt x="704" y="572"/>
                  <a:pt x="705" y="572"/>
                  <a:pt x="706" y="572"/>
                </a:cubicBezTo>
                <a:cubicBezTo>
                  <a:pt x="707" y="573"/>
                  <a:pt x="708" y="573"/>
                  <a:pt x="709" y="574"/>
                </a:cubicBezTo>
                <a:cubicBezTo>
                  <a:pt x="710" y="573"/>
                  <a:pt x="711" y="573"/>
                  <a:pt x="710" y="571"/>
                </a:cubicBezTo>
                <a:cubicBezTo>
                  <a:pt x="709" y="571"/>
                  <a:pt x="708" y="569"/>
                  <a:pt x="707" y="569"/>
                </a:cubicBezTo>
                <a:close/>
                <a:moveTo>
                  <a:pt x="174" y="724"/>
                </a:moveTo>
                <a:cubicBezTo>
                  <a:pt x="173" y="724"/>
                  <a:pt x="172" y="724"/>
                  <a:pt x="172" y="723"/>
                </a:cubicBezTo>
                <a:cubicBezTo>
                  <a:pt x="171" y="724"/>
                  <a:pt x="169" y="724"/>
                  <a:pt x="168" y="726"/>
                </a:cubicBezTo>
                <a:cubicBezTo>
                  <a:pt x="168" y="727"/>
                  <a:pt x="169" y="728"/>
                  <a:pt x="170" y="729"/>
                </a:cubicBezTo>
                <a:cubicBezTo>
                  <a:pt x="171" y="729"/>
                  <a:pt x="172" y="729"/>
                  <a:pt x="172" y="729"/>
                </a:cubicBezTo>
                <a:cubicBezTo>
                  <a:pt x="173" y="728"/>
                  <a:pt x="173" y="728"/>
                  <a:pt x="174" y="727"/>
                </a:cubicBezTo>
                <a:cubicBezTo>
                  <a:pt x="174" y="726"/>
                  <a:pt x="174" y="725"/>
                  <a:pt x="174" y="724"/>
                </a:cubicBezTo>
                <a:close/>
                <a:moveTo>
                  <a:pt x="217" y="616"/>
                </a:moveTo>
                <a:cubicBezTo>
                  <a:pt x="216" y="617"/>
                  <a:pt x="215" y="614"/>
                  <a:pt x="214" y="615"/>
                </a:cubicBezTo>
                <a:cubicBezTo>
                  <a:pt x="214" y="616"/>
                  <a:pt x="212" y="615"/>
                  <a:pt x="211" y="616"/>
                </a:cubicBezTo>
                <a:cubicBezTo>
                  <a:pt x="211" y="617"/>
                  <a:pt x="211" y="619"/>
                  <a:pt x="211" y="620"/>
                </a:cubicBezTo>
                <a:cubicBezTo>
                  <a:pt x="214" y="621"/>
                  <a:pt x="215" y="618"/>
                  <a:pt x="217" y="618"/>
                </a:cubicBezTo>
                <a:cubicBezTo>
                  <a:pt x="217" y="617"/>
                  <a:pt x="217" y="617"/>
                  <a:pt x="217" y="616"/>
                </a:cubicBezTo>
                <a:close/>
                <a:moveTo>
                  <a:pt x="723" y="531"/>
                </a:moveTo>
                <a:cubicBezTo>
                  <a:pt x="721" y="531"/>
                  <a:pt x="720" y="533"/>
                  <a:pt x="718" y="534"/>
                </a:cubicBezTo>
                <a:cubicBezTo>
                  <a:pt x="717" y="534"/>
                  <a:pt x="717" y="535"/>
                  <a:pt x="717" y="535"/>
                </a:cubicBezTo>
                <a:cubicBezTo>
                  <a:pt x="720" y="534"/>
                  <a:pt x="719" y="537"/>
                  <a:pt x="720" y="537"/>
                </a:cubicBezTo>
                <a:cubicBezTo>
                  <a:pt x="721" y="537"/>
                  <a:pt x="721" y="536"/>
                  <a:pt x="721" y="535"/>
                </a:cubicBezTo>
                <a:cubicBezTo>
                  <a:pt x="723" y="535"/>
                  <a:pt x="724" y="534"/>
                  <a:pt x="726" y="533"/>
                </a:cubicBezTo>
                <a:cubicBezTo>
                  <a:pt x="725" y="532"/>
                  <a:pt x="725" y="531"/>
                  <a:pt x="723" y="531"/>
                </a:cubicBezTo>
                <a:close/>
                <a:moveTo>
                  <a:pt x="408" y="180"/>
                </a:moveTo>
                <a:cubicBezTo>
                  <a:pt x="409" y="180"/>
                  <a:pt x="408" y="184"/>
                  <a:pt x="411" y="182"/>
                </a:cubicBezTo>
                <a:cubicBezTo>
                  <a:pt x="411" y="179"/>
                  <a:pt x="412" y="176"/>
                  <a:pt x="409" y="173"/>
                </a:cubicBezTo>
                <a:cubicBezTo>
                  <a:pt x="408" y="173"/>
                  <a:pt x="407" y="173"/>
                  <a:pt x="406" y="173"/>
                </a:cubicBezTo>
                <a:cubicBezTo>
                  <a:pt x="406" y="174"/>
                  <a:pt x="406" y="174"/>
                  <a:pt x="406" y="175"/>
                </a:cubicBezTo>
                <a:cubicBezTo>
                  <a:pt x="407" y="175"/>
                  <a:pt x="408" y="176"/>
                  <a:pt x="409" y="176"/>
                </a:cubicBezTo>
                <a:cubicBezTo>
                  <a:pt x="409" y="178"/>
                  <a:pt x="410" y="179"/>
                  <a:pt x="408" y="180"/>
                </a:cubicBezTo>
                <a:close/>
                <a:moveTo>
                  <a:pt x="323" y="261"/>
                </a:moveTo>
                <a:cubicBezTo>
                  <a:pt x="321" y="261"/>
                  <a:pt x="322" y="263"/>
                  <a:pt x="322" y="264"/>
                </a:cubicBezTo>
                <a:cubicBezTo>
                  <a:pt x="323" y="264"/>
                  <a:pt x="324" y="265"/>
                  <a:pt x="324" y="266"/>
                </a:cubicBezTo>
                <a:cubicBezTo>
                  <a:pt x="325" y="265"/>
                  <a:pt x="326" y="264"/>
                  <a:pt x="327" y="263"/>
                </a:cubicBezTo>
                <a:cubicBezTo>
                  <a:pt x="327" y="262"/>
                  <a:pt x="327" y="261"/>
                  <a:pt x="327" y="261"/>
                </a:cubicBezTo>
                <a:cubicBezTo>
                  <a:pt x="326" y="261"/>
                  <a:pt x="324" y="261"/>
                  <a:pt x="323" y="261"/>
                </a:cubicBezTo>
                <a:close/>
                <a:moveTo>
                  <a:pt x="560" y="882"/>
                </a:moveTo>
                <a:cubicBezTo>
                  <a:pt x="559" y="883"/>
                  <a:pt x="559" y="884"/>
                  <a:pt x="559" y="885"/>
                </a:cubicBezTo>
                <a:cubicBezTo>
                  <a:pt x="560" y="885"/>
                  <a:pt x="561" y="886"/>
                  <a:pt x="561" y="887"/>
                </a:cubicBezTo>
                <a:cubicBezTo>
                  <a:pt x="562" y="886"/>
                  <a:pt x="563" y="885"/>
                  <a:pt x="565" y="884"/>
                </a:cubicBezTo>
                <a:cubicBezTo>
                  <a:pt x="565" y="883"/>
                  <a:pt x="565" y="882"/>
                  <a:pt x="565" y="882"/>
                </a:cubicBezTo>
                <a:cubicBezTo>
                  <a:pt x="563" y="882"/>
                  <a:pt x="561" y="882"/>
                  <a:pt x="560" y="882"/>
                </a:cubicBezTo>
                <a:close/>
                <a:moveTo>
                  <a:pt x="412" y="672"/>
                </a:moveTo>
                <a:cubicBezTo>
                  <a:pt x="411" y="674"/>
                  <a:pt x="414" y="675"/>
                  <a:pt x="414" y="677"/>
                </a:cubicBezTo>
                <a:cubicBezTo>
                  <a:pt x="415" y="676"/>
                  <a:pt x="417" y="675"/>
                  <a:pt x="418" y="673"/>
                </a:cubicBezTo>
                <a:cubicBezTo>
                  <a:pt x="417" y="672"/>
                  <a:pt x="416" y="671"/>
                  <a:pt x="415" y="670"/>
                </a:cubicBezTo>
                <a:cubicBezTo>
                  <a:pt x="414" y="671"/>
                  <a:pt x="413" y="671"/>
                  <a:pt x="412" y="672"/>
                </a:cubicBezTo>
                <a:close/>
                <a:moveTo>
                  <a:pt x="365" y="92"/>
                </a:moveTo>
                <a:cubicBezTo>
                  <a:pt x="366" y="92"/>
                  <a:pt x="366" y="93"/>
                  <a:pt x="367" y="93"/>
                </a:cubicBezTo>
                <a:cubicBezTo>
                  <a:pt x="366" y="93"/>
                  <a:pt x="366" y="93"/>
                  <a:pt x="366" y="94"/>
                </a:cubicBezTo>
                <a:cubicBezTo>
                  <a:pt x="367" y="95"/>
                  <a:pt x="368" y="96"/>
                  <a:pt x="369" y="97"/>
                </a:cubicBezTo>
                <a:cubicBezTo>
                  <a:pt x="372" y="95"/>
                  <a:pt x="369" y="92"/>
                  <a:pt x="369" y="89"/>
                </a:cubicBezTo>
                <a:cubicBezTo>
                  <a:pt x="367" y="91"/>
                  <a:pt x="366" y="90"/>
                  <a:pt x="365" y="92"/>
                </a:cubicBezTo>
                <a:close/>
                <a:moveTo>
                  <a:pt x="796" y="245"/>
                </a:moveTo>
                <a:cubicBezTo>
                  <a:pt x="797" y="244"/>
                  <a:pt x="798" y="244"/>
                  <a:pt x="799" y="243"/>
                </a:cubicBezTo>
                <a:cubicBezTo>
                  <a:pt x="799" y="241"/>
                  <a:pt x="799" y="240"/>
                  <a:pt x="799" y="238"/>
                </a:cubicBezTo>
                <a:cubicBezTo>
                  <a:pt x="798" y="238"/>
                  <a:pt x="797" y="238"/>
                  <a:pt x="796" y="238"/>
                </a:cubicBezTo>
                <a:cubicBezTo>
                  <a:pt x="797" y="241"/>
                  <a:pt x="794" y="241"/>
                  <a:pt x="792" y="243"/>
                </a:cubicBezTo>
                <a:cubicBezTo>
                  <a:pt x="794" y="243"/>
                  <a:pt x="795" y="244"/>
                  <a:pt x="796" y="245"/>
                </a:cubicBezTo>
                <a:close/>
                <a:moveTo>
                  <a:pt x="703" y="118"/>
                </a:moveTo>
                <a:cubicBezTo>
                  <a:pt x="703" y="119"/>
                  <a:pt x="704" y="120"/>
                  <a:pt x="705" y="119"/>
                </a:cubicBezTo>
                <a:cubicBezTo>
                  <a:pt x="706" y="119"/>
                  <a:pt x="706" y="118"/>
                  <a:pt x="707" y="118"/>
                </a:cubicBezTo>
                <a:cubicBezTo>
                  <a:pt x="706" y="117"/>
                  <a:pt x="705" y="117"/>
                  <a:pt x="705" y="117"/>
                </a:cubicBezTo>
                <a:cubicBezTo>
                  <a:pt x="705" y="115"/>
                  <a:pt x="704" y="113"/>
                  <a:pt x="704" y="111"/>
                </a:cubicBezTo>
                <a:cubicBezTo>
                  <a:pt x="702" y="111"/>
                  <a:pt x="702" y="110"/>
                  <a:pt x="701" y="109"/>
                </a:cubicBezTo>
                <a:cubicBezTo>
                  <a:pt x="700" y="113"/>
                  <a:pt x="703" y="115"/>
                  <a:pt x="703" y="118"/>
                </a:cubicBezTo>
                <a:close/>
                <a:moveTo>
                  <a:pt x="589" y="781"/>
                </a:moveTo>
                <a:cubicBezTo>
                  <a:pt x="588" y="781"/>
                  <a:pt x="587" y="780"/>
                  <a:pt x="586" y="781"/>
                </a:cubicBezTo>
                <a:cubicBezTo>
                  <a:pt x="588" y="783"/>
                  <a:pt x="588" y="785"/>
                  <a:pt x="589" y="787"/>
                </a:cubicBezTo>
                <a:cubicBezTo>
                  <a:pt x="590" y="787"/>
                  <a:pt x="591" y="788"/>
                  <a:pt x="591" y="787"/>
                </a:cubicBezTo>
                <a:cubicBezTo>
                  <a:pt x="591" y="786"/>
                  <a:pt x="591" y="785"/>
                  <a:pt x="591" y="783"/>
                </a:cubicBezTo>
                <a:cubicBezTo>
                  <a:pt x="590" y="782"/>
                  <a:pt x="590" y="781"/>
                  <a:pt x="589" y="781"/>
                </a:cubicBezTo>
                <a:close/>
                <a:moveTo>
                  <a:pt x="265" y="81"/>
                </a:moveTo>
                <a:cubicBezTo>
                  <a:pt x="266" y="82"/>
                  <a:pt x="264" y="83"/>
                  <a:pt x="264" y="84"/>
                </a:cubicBezTo>
                <a:cubicBezTo>
                  <a:pt x="265" y="87"/>
                  <a:pt x="266" y="88"/>
                  <a:pt x="268" y="90"/>
                </a:cubicBezTo>
                <a:cubicBezTo>
                  <a:pt x="268" y="89"/>
                  <a:pt x="269" y="90"/>
                  <a:pt x="270" y="89"/>
                </a:cubicBezTo>
                <a:cubicBezTo>
                  <a:pt x="270" y="89"/>
                  <a:pt x="270" y="88"/>
                  <a:pt x="270" y="88"/>
                </a:cubicBezTo>
                <a:cubicBezTo>
                  <a:pt x="269" y="88"/>
                  <a:pt x="269" y="88"/>
                  <a:pt x="268" y="87"/>
                </a:cubicBezTo>
                <a:cubicBezTo>
                  <a:pt x="268" y="85"/>
                  <a:pt x="266" y="83"/>
                  <a:pt x="265" y="81"/>
                </a:cubicBezTo>
                <a:close/>
                <a:moveTo>
                  <a:pt x="456" y="211"/>
                </a:moveTo>
                <a:cubicBezTo>
                  <a:pt x="455" y="210"/>
                  <a:pt x="455" y="210"/>
                  <a:pt x="455" y="210"/>
                </a:cubicBezTo>
                <a:cubicBezTo>
                  <a:pt x="454" y="209"/>
                  <a:pt x="453" y="207"/>
                  <a:pt x="453" y="205"/>
                </a:cubicBezTo>
                <a:cubicBezTo>
                  <a:pt x="452" y="205"/>
                  <a:pt x="451" y="204"/>
                  <a:pt x="450" y="205"/>
                </a:cubicBezTo>
                <a:cubicBezTo>
                  <a:pt x="450" y="207"/>
                  <a:pt x="450" y="208"/>
                  <a:pt x="450" y="209"/>
                </a:cubicBezTo>
                <a:cubicBezTo>
                  <a:pt x="453" y="210"/>
                  <a:pt x="454" y="212"/>
                  <a:pt x="455" y="213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56" y="212"/>
                  <a:pt x="456" y="212"/>
                  <a:pt x="456" y="211"/>
                </a:cubicBezTo>
                <a:cubicBezTo>
                  <a:pt x="456" y="211"/>
                  <a:pt x="456" y="211"/>
                  <a:pt x="456" y="211"/>
                </a:cubicBezTo>
                <a:close/>
                <a:moveTo>
                  <a:pt x="656" y="724"/>
                </a:moveTo>
                <a:cubicBezTo>
                  <a:pt x="655" y="724"/>
                  <a:pt x="654" y="724"/>
                  <a:pt x="653" y="724"/>
                </a:cubicBezTo>
                <a:cubicBezTo>
                  <a:pt x="652" y="725"/>
                  <a:pt x="652" y="726"/>
                  <a:pt x="652" y="728"/>
                </a:cubicBezTo>
                <a:cubicBezTo>
                  <a:pt x="652" y="728"/>
                  <a:pt x="653" y="728"/>
                  <a:pt x="653" y="729"/>
                </a:cubicBezTo>
                <a:cubicBezTo>
                  <a:pt x="656" y="729"/>
                  <a:pt x="656" y="729"/>
                  <a:pt x="658" y="727"/>
                </a:cubicBezTo>
                <a:cubicBezTo>
                  <a:pt x="657" y="726"/>
                  <a:pt x="657" y="725"/>
                  <a:pt x="656" y="724"/>
                </a:cubicBezTo>
                <a:close/>
                <a:moveTo>
                  <a:pt x="476" y="744"/>
                </a:moveTo>
                <a:cubicBezTo>
                  <a:pt x="477" y="743"/>
                  <a:pt x="478" y="742"/>
                  <a:pt x="479" y="741"/>
                </a:cubicBezTo>
                <a:cubicBezTo>
                  <a:pt x="477" y="740"/>
                  <a:pt x="477" y="738"/>
                  <a:pt x="476" y="737"/>
                </a:cubicBezTo>
                <a:cubicBezTo>
                  <a:pt x="474" y="739"/>
                  <a:pt x="474" y="742"/>
                  <a:pt x="476" y="744"/>
                </a:cubicBezTo>
                <a:close/>
                <a:moveTo>
                  <a:pt x="468" y="902"/>
                </a:moveTo>
                <a:cubicBezTo>
                  <a:pt x="471" y="902"/>
                  <a:pt x="474" y="902"/>
                  <a:pt x="477" y="899"/>
                </a:cubicBezTo>
                <a:cubicBezTo>
                  <a:pt x="475" y="899"/>
                  <a:pt x="474" y="898"/>
                  <a:pt x="472" y="898"/>
                </a:cubicBezTo>
                <a:cubicBezTo>
                  <a:pt x="471" y="899"/>
                  <a:pt x="469" y="899"/>
                  <a:pt x="468" y="902"/>
                </a:cubicBezTo>
                <a:close/>
                <a:moveTo>
                  <a:pt x="628" y="226"/>
                </a:moveTo>
                <a:cubicBezTo>
                  <a:pt x="628" y="227"/>
                  <a:pt x="629" y="228"/>
                  <a:pt x="630" y="228"/>
                </a:cubicBezTo>
                <a:cubicBezTo>
                  <a:pt x="631" y="227"/>
                  <a:pt x="631" y="227"/>
                  <a:pt x="632" y="226"/>
                </a:cubicBezTo>
                <a:cubicBezTo>
                  <a:pt x="630" y="225"/>
                  <a:pt x="631" y="223"/>
                  <a:pt x="631" y="221"/>
                </a:cubicBezTo>
                <a:cubicBezTo>
                  <a:pt x="630" y="221"/>
                  <a:pt x="629" y="220"/>
                  <a:pt x="628" y="220"/>
                </a:cubicBezTo>
                <a:cubicBezTo>
                  <a:pt x="628" y="222"/>
                  <a:pt x="628" y="224"/>
                  <a:pt x="628" y="226"/>
                </a:cubicBezTo>
                <a:close/>
                <a:moveTo>
                  <a:pt x="788" y="487"/>
                </a:moveTo>
                <a:cubicBezTo>
                  <a:pt x="788" y="487"/>
                  <a:pt x="789" y="487"/>
                  <a:pt x="790" y="486"/>
                </a:cubicBezTo>
                <a:cubicBezTo>
                  <a:pt x="788" y="484"/>
                  <a:pt x="785" y="483"/>
                  <a:pt x="782" y="485"/>
                </a:cubicBezTo>
                <a:cubicBezTo>
                  <a:pt x="781" y="485"/>
                  <a:pt x="782" y="486"/>
                  <a:pt x="782" y="486"/>
                </a:cubicBezTo>
                <a:cubicBezTo>
                  <a:pt x="783" y="487"/>
                  <a:pt x="784" y="487"/>
                  <a:pt x="785" y="488"/>
                </a:cubicBezTo>
                <a:cubicBezTo>
                  <a:pt x="786" y="488"/>
                  <a:pt x="786" y="487"/>
                  <a:pt x="788" y="487"/>
                </a:cubicBezTo>
                <a:close/>
                <a:moveTo>
                  <a:pt x="898" y="578"/>
                </a:moveTo>
                <a:cubicBezTo>
                  <a:pt x="897" y="578"/>
                  <a:pt x="896" y="579"/>
                  <a:pt x="897" y="580"/>
                </a:cubicBezTo>
                <a:cubicBezTo>
                  <a:pt x="898" y="580"/>
                  <a:pt x="900" y="580"/>
                  <a:pt x="901" y="581"/>
                </a:cubicBezTo>
                <a:cubicBezTo>
                  <a:pt x="902" y="581"/>
                  <a:pt x="902" y="580"/>
                  <a:pt x="903" y="580"/>
                </a:cubicBezTo>
                <a:cubicBezTo>
                  <a:pt x="904" y="580"/>
                  <a:pt x="905" y="581"/>
                  <a:pt x="905" y="580"/>
                </a:cubicBezTo>
                <a:cubicBezTo>
                  <a:pt x="905" y="579"/>
                  <a:pt x="905" y="579"/>
                  <a:pt x="905" y="578"/>
                </a:cubicBezTo>
                <a:cubicBezTo>
                  <a:pt x="903" y="579"/>
                  <a:pt x="901" y="576"/>
                  <a:pt x="898" y="578"/>
                </a:cubicBezTo>
                <a:close/>
                <a:moveTo>
                  <a:pt x="428" y="247"/>
                </a:moveTo>
                <a:cubicBezTo>
                  <a:pt x="428" y="248"/>
                  <a:pt x="428" y="249"/>
                  <a:pt x="428" y="251"/>
                </a:cubicBezTo>
                <a:cubicBezTo>
                  <a:pt x="432" y="250"/>
                  <a:pt x="431" y="254"/>
                  <a:pt x="433" y="255"/>
                </a:cubicBezTo>
                <a:cubicBezTo>
                  <a:pt x="433" y="253"/>
                  <a:pt x="435" y="254"/>
                  <a:pt x="436" y="253"/>
                </a:cubicBezTo>
                <a:cubicBezTo>
                  <a:pt x="435" y="251"/>
                  <a:pt x="432" y="252"/>
                  <a:pt x="431" y="250"/>
                </a:cubicBezTo>
                <a:cubicBezTo>
                  <a:pt x="431" y="249"/>
                  <a:pt x="431" y="248"/>
                  <a:pt x="431" y="247"/>
                </a:cubicBezTo>
                <a:cubicBezTo>
                  <a:pt x="430" y="247"/>
                  <a:pt x="429" y="247"/>
                  <a:pt x="428" y="247"/>
                </a:cubicBezTo>
                <a:close/>
                <a:moveTo>
                  <a:pt x="171" y="309"/>
                </a:moveTo>
                <a:cubicBezTo>
                  <a:pt x="170" y="307"/>
                  <a:pt x="173" y="307"/>
                  <a:pt x="173" y="305"/>
                </a:cubicBezTo>
                <a:cubicBezTo>
                  <a:pt x="172" y="304"/>
                  <a:pt x="171" y="303"/>
                  <a:pt x="169" y="304"/>
                </a:cubicBezTo>
                <a:cubicBezTo>
                  <a:pt x="168" y="305"/>
                  <a:pt x="168" y="306"/>
                  <a:pt x="167" y="307"/>
                </a:cubicBezTo>
                <a:cubicBezTo>
                  <a:pt x="168" y="307"/>
                  <a:pt x="168" y="309"/>
                  <a:pt x="169" y="309"/>
                </a:cubicBezTo>
                <a:cubicBezTo>
                  <a:pt x="169" y="309"/>
                  <a:pt x="170" y="309"/>
                  <a:pt x="171" y="309"/>
                </a:cubicBezTo>
                <a:close/>
                <a:moveTo>
                  <a:pt x="828" y="414"/>
                </a:moveTo>
                <a:cubicBezTo>
                  <a:pt x="828" y="413"/>
                  <a:pt x="828" y="411"/>
                  <a:pt x="827" y="410"/>
                </a:cubicBezTo>
                <a:cubicBezTo>
                  <a:pt x="826" y="410"/>
                  <a:pt x="825" y="410"/>
                  <a:pt x="823" y="410"/>
                </a:cubicBezTo>
                <a:cubicBezTo>
                  <a:pt x="823" y="411"/>
                  <a:pt x="822" y="411"/>
                  <a:pt x="822" y="412"/>
                </a:cubicBezTo>
                <a:cubicBezTo>
                  <a:pt x="823" y="413"/>
                  <a:pt x="824" y="414"/>
                  <a:pt x="824" y="414"/>
                </a:cubicBezTo>
                <a:cubicBezTo>
                  <a:pt x="825" y="413"/>
                  <a:pt x="827" y="415"/>
                  <a:pt x="828" y="414"/>
                </a:cubicBezTo>
                <a:close/>
                <a:moveTo>
                  <a:pt x="526" y="301"/>
                </a:moveTo>
                <a:cubicBezTo>
                  <a:pt x="527" y="299"/>
                  <a:pt x="528" y="297"/>
                  <a:pt x="527" y="294"/>
                </a:cubicBezTo>
                <a:cubicBezTo>
                  <a:pt x="525" y="294"/>
                  <a:pt x="524" y="295"/>
                  <a:pt x="522" y="295"/>
                </a:cubicBezTo>
                <a:cubicBezTo>
                  <a:pt x="522" y="297"/>
                  <a:pt x="523" y="297"/>
                  <a:pt x="524" y="297"/>
                </a:cubicBezTo>
                <a:cubicBezTo>
                  <a:pt x="525" y="299"/>
                  <a:pt x="523" y="300"/>
                  <a:pt x="526" y="301"/>
                </a:cubicBezTo>
                <a:close/>
                <a:moveTo>
                  <a:pt x="867" y="598"/>
                </a:moveTo>
                <a:cubicBezTo>
                  <a:pt x="865" y="598"/>
                  <a:pt x="865" y="596"/>
                  <a:pt x="864" y="595"/>
                </a:cubicBezTo>
                <a:cubicBezTo>
                  <a:pt x="862" y="595"/>
                  <a:pt x="860" y="595"/>
                  <a:pt x="859" y="595"/>
                </a:cubicBezTo>
                <a:cubicBezTo>
                  <a:pt x="858" y="596"/>
                  <a:pt x="858" y="596"/>
                  <a:pt x="857" y="597"/>
                </a:cubicBezTo>
                <a:cubicBezTo>
                  <a:pt x="860" y="599"/>
                  <a:pt x="864" y="598"/>
                  <a:pt x="867" y="598"/>
                </a:cubicBezTo>
                <a:close/>
                <a:moveTo>
                  <a:pt x="681" y="528"/>
                </a:moveTo>
                <a:cubicBezTo>
                  <a:pt x="681" y="529"/>
                  <a:pt x="682" y="530"/>
                  <a:pt x="682" y="531"/>
                </a:cubicBezTo>
                <a:cubicBezTo>
                  <a:pt x="685" y="532"/>
                  <a:pt x="687" y="529"/>
                  <a:pt x="690" y="530"/>
                </a:cubicBezTo>
                <a:cubicBezTo>
                  <a:pt x="690" y="529"/>
                  <a:pt x="690" y="529"/>
                  <a:pt x="690" y="528"/>
                </a:cubicBezTo>
                <a:cubicBezTo>
                  <a:pt x="687" y="528"/>
                  <a:pt x="684" y="528"/>
                  <a:pt x="681" y="528"/>
                </a:cubicBezTo>
                <a:close/>
                <a:moveTo>
                  <a:pt x="598" y="733"/>
                </a:moveTo>
                <a:cubicBezTo>
                  <a:pt x="597" y="733"/>
                  <a:pt x="595" y="732"/>
                  <a:pt x="594" y="733"/>
                </a:cubicBezTo>
                <a:cubicBezTo>
                  <a:pt x="594" y="734"/>
                  <a:pt x="594" y="735"/>
                  <a:pt x="594" y="736"/>
                </a:cubicBezTo>
                <a:cubicBezTo>
                  <a:pt x="596" y="737"/>
                  <a:pt x="596" y="737"/>
                  <a:pt x="597" y="738"/>
                </a:cubicBezTo>
                <a:cubicBezTo>
                  <a:pt x="598" y="737"/>
                  <a:pt x="599" y="737"/>
                  <a:pt x="601" y="736"/>
                </a:cubicBezTo>
                <a:cubicBezTo>
                  <a:pt x="599" y="734"/>
                  <a:pt x="599" y="734"/>
                  <a:pt x="598" y="733"/>
                </a:cubicBezTo>
                <a:close/>
                <a:moveTo>
                  <a:pt x="141" y="564"/>
                </a:moveTo>
                <a:cubicBezTo>
                  <a:pt x="138" y="563"/>
                  <a:pt x="136" y="564"/>
                  <a:pt x="135" y="566"/>
                </a:cubicBezTo>
                <a:cubicBezTo>
                  <a:pt x="136" y="569"/>
                  <a:pt x="138" y="567"/>
                  <a:pt x="140" y="568"/>
                </a:cubicBezTo>
                <a:cubicBezTo>
                  <a:pt x="141" y="567"/>
                  <a:pt x="142" y="565"/>
                  <a:pt x="141" y="564"/>
                </a:cubicBezTo>
                <a:close/>
                <a:moveTo>
                  <a:pt x="380" y="233"/>
                </a:moveTo>
                <a:cubicBezTo>
                  <a:pt x="381" y="232"/>
                  <a:pt x="382" y="231"/>
                  <a:pt x="384" y="230"/>
                </a:cubicBezTo>
                <a:cubicBezTo>
                  <a:pt x="383" y="229"/>
                  <a:pt x="382" y="228"/>
                  <a:pt x="382" y="228"/>
                </a:cubicBezTo>
                <a:cubicBezTo>
                  <a:pt x="380" y="229"/>
                  <a:pt x="379" y="231"/>
                  <a:pt x="377" y="233"/>
                </a:cubicBezTo>
                <a:cubicBezTo>
                  <a:pt x="378" y="232"/>
                  <a:pt x="379" y="233"/>
                  <a:pt x="380" y="233"/>
                </a:cubicBezTo>
                <a:close/>
                <a:moveTo>
                  <a:pt x="648" y="684"/>
                </a:moveTo>
                <a:cubicBezTo>
                  <a:pt x="649" y="684"/>
                  <a:pt x="648" y="687"/>
                  <a:pt x="650" y="687"/>
                </a:cubicBezTo>
                <a:cubicBezTo>
                  <a:pt x="652" y="686"/>
                  <a:pt x="651" y="684"/>
                  <a:pt x="651" y="682"/>
                </a:cubicBezTo>
                <a:cubicBezTo>
                  <a:pt x="649" y="682"/>
                  <a:pt x="647" y="682"/>
                  <a:pt x="645" y="681"/>
                </a:cubicBezTo>
                <a:cubicBezTo>
                  <a:pt x="647" y="682"/>
                  <a:pt x="646" y="684"/>
                  <a:pt x="648" y="684"/>
                </a:cubicBezTo>
                <a:close/>
                <a:moveTo>
                  <a:pt x="575" y="766"/>
                </a:moveTo>
                <a:cubicBezTo>
                  <a:pt x="575" y="762"/>
                  <a:pt x="575" y="759"/>
                  <a:pt x="574" y="756"/>
                </a:cubicBezTo>
                <a:cubicBezTo>
                  <a:pt x="571" y="758"/>
                  <a:pt x="573" y="761"/>
                  <a:pt x="572" y="763"/>
                </a:cubicBezTo>
                <a:cubicBezTo>
                  <a:pt x="574" y="763"/>
                  <a:pt x="574" y="764"/>
                  <a:pt x="575" y="766"/>
                </a:cubicBezTo>
                <a:close/>
                <a:moveTo>
                  <a:pt x="434" y="767"/>
                </a:moveTo>
                <a:cubicBezTo>
                  <a:pt x="435" y="768"/>
                  <a:pt x="435" y="768"/>
                  <a:pt x="437" y="768"/>
                </a:cubicBezTo>
                <a:cubicBezTo>
                  <a:pt x="437" y="768"/>
                  <a:pt x="437" y="767"/>
                  <a:pt x="438" y="767"/>
                </a:cubicBezTo>
                <a:cubicBezTo>
                  <a:pt x="437" y="765"/>
                  <a:pt x="438" y="764"/>
                  <a:pt x="438" y="763"/>
                </a:cubicBezTo>
                <a:cubicBezTo>
                  <a:pt x="436" y="763"/>
                  <a:pt x="435" y="763"/>
                  <a:pt x="434" y="763"/>
                </a:cubicBezTo>
                <a:cubicBezTo>
                  <a:pt x="434" y="764"/>
                  <a:pt x="434" y="766"/>
                  <a:pt x="434" y="767"/>
                </a:cubicBezTo>
                <a:close/>
                <a:moveTo>
                  <a:pt x="240" y="382"/>
                </a:moveTo>
                <a:cubicBezTo>
                  <a:pt x="237" y="383"/>
                  <a:pt x="239" y="386"/>
                  <a:pt x="237" y="387"/>
                </a:cubicBezTo>
                <a:cubicBezTo>
                  <a:pt x="240" y="388"/>
                  <a:pt x="242" y="389"/>
                  <a:pt x="243" y="388"/>
                </a:cubicBezTo>
                <a:cubicBezTo>
                  <a:pt x="243" y="387"/>
                  <a:pt x="243" y="386"/>
                  <a:pt x="243" y="386"/>
                </a:cubicBezTo>
                <a:cubicBezTo>
                  <a:pt x="241" y="385"/>
                  <a:pt x="240" y="384"/>
                  <a:pt x="240" y="382"/>
                </a:cubicBezTo>
                <a:close/>
                <a:moveTo>
                  <a:pt x="109" y="723"/>
                </a:moveTo>
                <a:cubicBezTo>
                  <a:pt x="109" y="724"/>
                  <a:pt x="109" y="724"/>
                  <a:pt x="109" y="725"/>
                </a:cubicBezTo>
                <a:cubicBezTo>
                  <a:pt x="111" y="724"/>
                  <a:pt x="110" y="726"/>
                  <a:pt x="111" y="727"/>
                </a:cubicBezTo>
                <a:cubicBezTo>
                  <a:pt x="112" y="727"/>
                  <a:pt x="113" y="727"/>
                  <a:pt x="113" y="727"/>
                </a:cubicBezTo>
                <a:cubicBezTo>
                  <a:pt x="113" y="725"/>
                  <a:pt x="113" y="724"/>
                  <a:pt x="113" y="723"/>
                </a:cubicBezTo>
                <a:cubicBezTo>
                  <a:pt x="113" y="722"/>
                  <a:pt x="113" y="722"/>
                  <a:pt x="112" y="721"/>
                </a:cubicBezTo>
                <a:cubicBezTo>
                  <a:pt x="111" y="723"/>
                  <a:pt x="109" y="721"/>
                  <a:pt x="109" y="723"/>
                </a:cubicBezTo>
                <a:close/>
                <a:moveTo>
                  <a:pt x="469" y="834"/>
                </a:moveTo>
                <a:cubicBezTo>
                  <a:pt x="470" y="834"/>
                  <a:pt x="471" y="833"/>
                  <a:pt x="470" y="832"/>
                </a:cubicBezTo>
                <a:cubicBezTo>
                  <a:pt x="470" y="832"/>
                  <a:pt x="469" y="831"/>
                  <a:pt x="469" y="830"/>
                </a:cubicBezTo>
                <a:cubicBezTo>
                  <a:pt x="469" y="830"/>
                  <a:pt x="470" y="830"/>
                  <a:pt x="469" y="829"/>
                </a:cubicBezTo>
                <a:cubicBezTo>
                  <a:pt x="469" y="829"/>
                  <a:pt x="468" y="829"/>
                  <a:pt x="467" y="828"/>
                </a:cubicBezTo>
                <a:cubicBezTo>
                  <a:pt x="467" y="828"/>
                  <a:pt x="467" y="827"/>
                  <a:pt x="467" y="826"/>
                </a:cubicBezTo>
                <a:cubicBezTo>
                  <a:pt x="467" y="826"/>
                  <a:pt x="466" y="826"/>
                  <a:pt x="466" y="826"/>
                </a:cubicBezTo>
                <a:cubicBezTo>
                  <a:pt x="466" y="827"/>
                  <a:pt x="466" y="829"/>
                  <a:pt x="466" y="830"/>
                </a:cubicBezTo>
                <a:cubicBezTo>
                  <a:pt x="466" y="831"/>
                  <a:pt x="467" y="831"/>
                  <a:pt x="467" y="831"/>
                </a:cubicBezTo>
                <a:cubicBezTo>
                  <a:pt x="468" y="832"/>
                  <a:pt x="467" y="834"/>
                  <a:pt x="469" y="834"/>
                </a:cubicBezTo>
                <a:close/>
                <a:moveTo>
                  <a:pt x="402" y="81"/>
                </a:moveTo>
                <a:cubicBezTo>
                  <a:pt x="403" y="79"/>
                  <a:pt x="404" y="79"/>
                  <a:pt x="404" y="78"/>
                </a:cubicBezTo>
                <a:cubicBezTo>
                  <a:pt x="404" y="76"/>
                  <a:pt x="403" y="75"/>
                  <a:pt x="403" y="74"/>
                </a:cubicBezTo>
                <a:cubicBezTo>
                  <a:pt x="402" y="74"/>
                  <a:pt x="401" y="74"/>
                  <a:pt x="401" y="74"/>
                </a:cubicBezTo>
                <a:cubicBezTo>
                  <a:pt x="400" y="75"/>
                  <a:pt x="401" y="77"/>
                  <a:pt x="400" y="77"/>
                </a:cubicBezTo>
                <a:cubicBezTo>
                  <a:pt x="401" y="78"/>
                  <a:pt x="401" y="79"/>
                  <a:pt x="402" y="81"/>
                </a:cubicBezTo>
                <a:close/>
                <a:moveTo>
                  <a:pt x="701" y="324"/>
                </a:moveTo>
                <a:cubicBezTo>
                  <a:pt x="702" y="324"/>
                  <a:pt x="704" y="324"/>
                  <a:pt x="704" y="322"/>
                </a:cubicBezTo>
                <a:cubicBezTo>
                  <a:pt x="703" y="321"/>
                  <a:pt x="702" y="321"/>
                  <a:pt x="701" y="322"/>
                </a:cubicBezTo>
                <a:cubicBezTo>
                  <a:pt x="700" y="324"/>
                  <a:pt x="698" y="324"/>
                  <a:pt x="697" y="325"/>
                </a:cubicBezTo>
                <a:cubicBezTo>
                  <a:pt x="696" y="325"/>
                  <a:pt x="696" y="326"/>
                  <a:pt x="696" y="327"/>
                </a:cubicBezTo>
                <a:cubicBezTo>
                  <a:pt x="695" y="327"/>
                  <a:pt x="694" y="327"/>
                  <a:pt x="693" y="327"/>
                </a:cubicBezTo>
                <a:cubicBezTo>
                  <a:pt x="697" y="328"/>
                  <a:pt x="699" y="326"/>
                  <a:pt x="701" y="324"/>
                </a:cubicBezTo>
                <a:close/>
                <a:moveTo>
                  <a:pt x="779" y="804"/>
                </a:moveTo>
                <a:cubicBezTo>
                  <a:pt x="780" y="804"/>
                  <a:pt x="780" y="804"/>
                  <a:pt x="781" y="804"/>
                </a:cubicBezTo>
                <a:cubicBezTo>
                  <a:pt x="781" y="802"/>
                  <a:pt x="782" y="802"/>
                  <a:pt x="784" y="801"/>
                </a:cubicBezTo>
                <a:cubicBezTo>
                  <a:pt x="782" y="801"/>
                  <a:pt x="783" y="800"/>
                  <a:pt x="782" y="799"/>
                </a:cubicBezTo>
                <a:cubicBezTo>
                  <a:pt x="781" y="799"/>
                  <a:pt x="780" y="799"/>
                  <a:pt x="779" y="799"/>
                </a:cubicBezTo>
                <a:cubicBezTo>
                  <a:pt x="779" y="800"/>
                  <a:pt x="778" y="801"/>
                  <a:pt x="776" y="801"/>
                </a:cubicBezTo>
                <a:cubicBezTo>
                  <a:pt x="778" y="802"/>
                  <a:pt x="779" y="803"/>
                  <a:pt x="779" y="804"/>
                </a:cubicBezTo>
                <a:close/>
                <a:moveTo>
                  <a:pt x="668" y="521"/>
                </a:moveTo>
                <a:cubicBezTo>
                  <a:pt x="669" y="521"/>
                  <a:pt x="671" y="520"/>
                  <a:pt x="672" y="519"/>
                </a:cubicBezTo>
                <a:cubicBezTo>
                  <a:pt x="672" y="518"/>
                  <a:pt x="671" y="518"/>
                  <a:pt x="671" y="517"/>
                </a:cubicBezTo>
                <a:cubicBezTo>
                  <a:pt x="669" y="519"/>
                  <a:pt x="666" y="516"/>
                  <a:pt x="665" y="520"/>
                </a:cubicBezTo>
                <a:cubicBezTo>
                  <a:pt x="667" y="520"/>
                  <a:pt x="666" y="522"/>
                  <a:pt x="667" y="522"/>
                </a:cubicBezTo>
                <a:cubicBezTo>
                  <a:pt x="667" y="522"/>
                  <a:pt x="667" y="521"/>
                  <a:pt x="668" y="521"/>
                </a:cubicBezTo>
                <a:close/>
                <a:moveTo>
                  <a:pt x="719" y="487"/>
                </a:moveTo>
                <a:cubicBezTo>
                  <a:pt x="721" y="486"/>
                  <a:pt x="722" y="485"/>
                  <a:pt x="724" y="487"/>
                </a:cubicBezTo>
                <a:cubicBezTo>
                  <a:pt x="724" y="487"/>
                  <a:pt x="725" y="487"/>
                  <a:pt x="726" y="487"/>
                </a:cubicBezTo>
                <a:cubicBezTo>
                  <a:pt x="727" y="487"/>
                  <a:pt x="727" y="486"/>
                  <a:pt x="727" y="486"/>
                </a:cubicBezTo>
                <a:cubicBezTo>
                  <a:pt x="727" y="484"/>
                  <a:pt x="725" y="485"/>
                  <a:pt x="724" y="484"/>
                </a:cubicBezTo>
                <a:cubicBezTo>
                  <a:pt x="722" y="486"/>
                  <a:pt x="719" y="484"/>
                  <a:pt x="716" y="485"/>
                </a:cubicBezTo>
                <a:cubicBezTo>
                  <a:pt x="716" y="486"/>
                  <a:pt x="716" y="486"/>
                  <a:pt x="716" y="487"/>
                </a:cubicBezTo>
                <a:cubicBezTo>
                  <a:pt x="717" y="487"/>
                  <a:pt x="719" y="487"/>
                  <a:pt x="719" y="487"/>
                </a:cubicBezTo>
                <a:close/>
                <a:moveTo>
                  <a:pt x="844" y="525"/>
                </a:moveTo>
                <a:cubicBezTo>
                  <a:pt x="842" y="525"/>
                  <a:pt x="840" y="525"/>
                  <a:pt x="838" y="525"/>
                </a:cubicBezTo>
                <a:cubicBezTo>
                  <a:pt x="838" y="526"/>
                  <a:pt x="838" y="527"/>
                  <a:pt x="839" y="527"/>
                </a:cubicBezTo>
                <a:cubicBezTo>
                  <a:pt x="841" y="527"/>
                  <a:pt x="843" y="527"/>
                  <a:pt x="845" y="527"/>
                </a:cubicBezTo>
                <a:cubicBezTo>
                  <a:pt x="845" y="526"/>
                  <a:pt x="844" y="525"/>
                  <a:pt x="844" y="525"/>
                </a:cubicBezTo>
                <a:close/>
                <a:moveTo>
                  <a:pt x="439" y="76"/>
                </a:moveTo>
                <a:cubicBezTo>
                  <a:pt x="440" y="77"/>
                  <a:pt x="441" y="78"/>
                  <a:pt x="441" y="79"/>
                </a:cubicBezTo>
                <a:cubicBezTo>
                  <a:pt x="442" y="78"/>
                  <a:pt x="443" y="77"/>
                  <a:pt x="444" y="77"/>
                </a:cubicBezTo>
                <a:cubicBezTo>
                  <a:pt x="444" y="75"/>
                  <a:pt x="444" y="74"/>
                  <a:pt x="444" y="72"/>
                </a:cubicBezTo>
                <a:cubicBezTo>
                  <a:pt x="441" y="73"/>
                  <a:pt x="440" y="75"/>
                  <a:pt x="439" y="76"/>
                </a:cubicBezTo>
                <a:close/>
                <a:moveTo>
                  <a:pt x="564" y="669"/>
                </a:moveTo>
                <a:cubicBezTo>
                  <a:pt x="562" y="667"/>
                  <a:pt x="562" y="665"/>
                  <a:pt x="560" y="663"/>
                </a:cubicBezTo>
                <a:cubicBezTo>
                  <a:pt x="559" y="663"/>
                  <a:pt x="558" y="662"/>
                  <a:pt x="558" y="663"/>
                </a:cubicBezTo>
                <a:cubicBezTo>
                  <a:pt x="559" y="666"/>
                  <a:pt x="562" y="668"/>
                  <a:pt x="563" y="671"/>
                </a:cubicBezTo>
                <a:cubicBezTo>
                  <a:pt x="564" y="671"/>
                  <a:pt x="564" y="669"/>
                  <a:pt x="564" y="669"/>
                </a:cubicBezTo>
                <a:close/>
                <a:moveTo>
                  <a:pt x="407" y="663"/>
                </a:moveTo>
                <a:cubicBezTo>
                  <a:pt x="407" y="663"/>
                  <a:pt x="406" y="662"/>
                  <a:pt x="405" y="662"/>
                </a:cubicBezTo>
                <a:cubicBezTo>
                  <a:pt x="405" y="662"/>
                  <a:pt x="404" y="661"/>
                  <a:pt x="402" y="662"/>
                </a:cubicBezTo>
                <a:cubicBezTo>
                  <a:pt x="402" y="663"/>
                  <a:pt x="402" y="664"/>
                  <a:pt x="402" y="665"/>
                </a:cubicBezTo>
                <a:cubicBezTo>
                  <a:pt x="403" y="666"/>
                  <a:pt x="404" y="667"/>
                  <a:pt x="405" y="666"/>
                </a:cubicBezTo>
                <a:cubicBezTo>
                  <a:pt x="405" y="665"/>
                  <a:pt x="407" y="665"/>
                  <a:pt x="407" y="663"/>
                </a:cubicBezTo>
                <a:close/>
                <a:moveTo>
                  <a:pt x="615" y="195"/>
                </a:moveTo>
                <a:cubicBezTo>
                  <a:pt x="615" y="195"/>
                  <a:pt x="616" y="194"/>
                  <a:pt x="616" y="194"/>
                </a:cubicBezTo>
                <a:cubicBezTo>
                  <a:pt x="616" y="193"/>
                  <a:pt x="616" y="193"/>
                  <a:pt x="615" y="193"/>
                </a:cubicBezTo>
                <a:cubicBezTo>
                  <a:pt x="617" y="192"/>
                  <a:pt x="617" y="192"/>
                  <a:pt x="617" y="191"/>
                </a:cubicBezTo>
                <a:cubicBezTo>
                  <a:pt x="615" y="191"/>
                  <a:pt x="613" y="191"/>
                  <a:pt x="612" y="193"/>
                </a:cubicBezTo>
                <a:cubicBezTo>
                  <a:pt x="611" y="194"/>
                  <a:pt x="610" y="193"/>
                  <a:pt x="609" y="194"/>
                </a:cubicBezTo>
                <a:cubicBezTo>
                  <a:pt x="611" y="194"/>
                  <a:pt x="613" y="194"/>
                  <a:pt x="615" y="195"/>
                </a:cubicBezTo>
                <a:close/>
                <a:moveTo>
                  <a:pt x="191" y="812"/>
                </a:moveTo>
                <a:cubicBezTo>
                  <a:pt x="191" y="813"/>
                  <a:pt x="191" y="814"/>
                  <a:pt x="191" y="815"/>
                </a:cubicBezTo>
                <a:cubicBezTo>
                  <a:pt x="193" y="815"/>
                  <a:pt x="194" y="815"/>
                  <a:pt x="196" y="815"/>
                </a:cubicBezTo>
                <a:cubicBezTo>
                  <a:pt x="196" y="814"/>
                  <a:pt x="196" y="813"/>
                  <a:pt x="196" y="812"/>
                </a:cubicBezTo>
                <a:cubicBezTo>
                  <a:pt x="194" y="812"/>
                  <a:pt x="193" y="812"/>
                  <a:pt x="191" y="812"/>
                </a:cubicBezTo>
                <a:close/>
                <a:moveTo>
                  <a:pt x="408" y="167"/>
                </a:moveTo>
                <a:cubicBezTo>
                  <a:pt x="408" y="164"/>
                  <a:pt x="407" y="162"/>
                  <a:pt x="406" y="160"/>
                </a:cubicBezTo>
                <a:cubicBezTo>
                  <a:pt x="402" y="161"/>
                  <a:pt x="406" y="164"/>
                  <a:pt x="405" y="166"/>
                </a:cubicBezTo>
                <a:cubicBezTo>
                  <a:pt x="406" y="166"/>
                  <a:pt x="407" y="167"/>
                  <a:pt x="408" y="167"/>
                </a:cubicBezTo>
                <a:close/>
                <a:moveTo>
                  <a:pt x="543" y="748"/>
                </a:moveTo>
                <a:cubicBezTo>
                  <a:pt x="543" y="750"/>
                  <a:pt x="543" y="752"/>
                  <a:pt x="543" y="753"/>
                </a:cubicBezTo>
                <a:cubicBezTo>
                  <a:pt x="544" y="754"/>
                  <a:pt x="545" y="754"/>
                  <a:pt x="545" y="755"/>
                </a:cubicBezTo>
                <a:cubicBezTo>
                  <a:pt x="546" y="754"/>
                  <a:pt x="547" y="754"/>
                  <a:pt x="548" y="753"/>
                </a:cubicBezTo>
                <a:cubicBezTo>
                  <a:pt x="547" y="753"/>
                  <a:pt x="546" y="753"/>
                  <a:pt x="545" y="753"/>
                </a:cubicBezTo>
                <a:cubicBezTo>
                  <a:pt x="546" y="752"/>
                  <a:pt x="546" y="752"/>
                  <a:pt x="547" y="751"/>
                </a:cubicBezTo>
                <a:cubicBezTo>
                  <a:pt x="544" y="752"/>
                  <a:pt x="545" y="749"/>
                  <a:pt x="543" y="748"/>
                </a:cubicBezTo>
                <a:close/>
                <a:moveTo>
                  <a:pt x="109" y="324"/>
                </a:moveTo>
                <a:cubicBezTo>
                  <a:pt x="108" y="323"/>
                  <a:pt x="107" y="321"/>
                  <a:pt x="105" y="322"/>
                </a:cubicBezTo>
                <a:cubicBezTo>
                  <a:pt x="105" y="323"/>
                  <a:pt x="104" y="324"/>
                  <a:pt x="104" y="324"/>
                </a:cubicBezTo>
                <a:cubicBezTo>
                  <a:pt x="105" y="325"/>
                  <a:pt x="106" y="326"/>
                  <a:pt x="106" y="327"/>
                </a:cubicBezTo>
                <a:cubicBezTo>
                  <a:pt x="107" y="326"/>
                  <a:pt x="108" y="325"/>
                  <a:pt x="109" y="324"/>
                </a:cubicBezTo>
                <a:close/>
                <a:moveTo>
                  <a:pt x="613" y="629"/>
                </a:moveTo>
                <a:cubicBezTo>
                  <a:pt x="613" y="627"/>
                  <a:pt x="615" y="626"/>
                  <a:pt x="614" y="624"/>
                </a:cubicBezTo>
                <a:cubicBezTo>
                  <a:pt x="612" y="624"/>
                  <a:pt x="611" y="624"/>
                  <a:pt x="609" y="624"/>
                </a:cubicBezTo>
                <a:cubicBezTo>
                  <a:pt x="609" y="627"/>
                  <a:pt x="612" y="627"/>
                  <a:pt x="613" y="629"/>
                </a:cubicBezTo>
                <a:close/>
                <a:moveTo>
                  <a:pt x="390" y="137"/>
                </a:moveTo>
                <a:cubicBezTo>
                  <a:pt x="389" y="138"/>
                  <a:pt x="389" y="138"/>
                  <a:pt x="389" y="139"/>
                </a:cubicBezTo>
                <a:cubicBezTo>
                  <a:pt x="391" y="139"/>
                  <a:pt x="391" y="141"/>
                  <a:pt x="392" y="141"/>
                </a:cubicBezTo>
                <a:cubicBezTo>
                  <a:pt x="395" y="139"/>
                  <a:pt x="393" y="137"/>
                  <a:pt x="392" y="135"/>
                </a:cubicBezTo>
                <a:cubicBezTo>
                  <a:pt x="392" y="136"/>
                  <a:pt x="391" y="137"/>
                  <a:pt x="390" y="137"/>
                </a:cubicBezTo>
                <a:close/>
                <a:moveTo>
                  <a:pt x="521" y="697"/>
                </a:moveTo>
                <a:cubicBezTo>
                  <a:pt x="519" y="697"/>
                  <a:pt x="517" y="697"/>
                  <a:pt x="515" y="697"/>
                </a:cubicBezTo>
                <a:cubicBezTo>
                  <a:pt x="515" y="698"/>
                  <a:pt x="515" y="699"/>
                  <a:pt x="515" y="700"/>
                </a:cubicBezTo>
                <a:cubicBezTo>
                  <a:pt x="516" y="700"/>
                  <a:pt x="517" y="701"/>
                  <a:pt x="518" y="701"/>
                </a:cubicBezTo>
                <a:cubicBezTo>
                  <a:pt x="518" y="699"/>
                  <a:pt x="520" y="698"/>
                  <a:pt x="521" y="697"/>
                </a:cubicBezTo>
                <a:close/>
                <a:moveTo>
                  <a:pt x="472" y="269"/>
                </a:moveTo>
                <a:cubicBezTo>
                  <a:pt x="473" y="269"/>
                  <a:pt x="473" y="270"/>
                  <a:pt x="474" y="270"/>
                </a:cubicBezTo>
                <a:cubicBezTo>
                  <a:pt x="474" y="268"/>
                  <a:pt x="472" y="266"/>
                  <a:pt x="475" y="263"/>
                </a:cubicBezTo>
                <a:cubicBezTo>
                  <a:pt x="473" y="264"/>
                  <a:pt x="474" y="262"/>
                  <a:pt x="473" y="261"/>
                </a:cubicBezTo>
                <a:cubicBezTo>
                  <a:pt x="472" y="262"/>
                  <a:pt x="472" y="262"/>
                  <a:pt x="472" y="263"/>
                </a:cubicBezTo>
                <a:cubicBezTo>
                  <a:pt x="472" y="265"/>
                  <a:pt x="472" y="267"/>
                  <a:pt x="472" y="269"/>
                </a:cubicBezTo>
                <a:close/>
                <a:moveTo>
                  <a:pt x="453" y="122"/>
                </a:moveTo>
                <a:cubicBezTo>
                  <a:pt x="450" y="122"/>
                  <a:pt x="451" y="117"/>
                  <a:pt x="448" y="117"/>
                </a:cubicBezTo>
                <a:cubicBezTo>
                  <a:pt x="447" y="119"/>
                  <a:pt x="447" y="120"/>
                  <a:pt x="447" y="123"/>
                </a:cubicBezTo>
                <a:cubicBezTo>
                  <a:pt x="450" y="122"/>
                  <a:pt x="451" y="123"/>
                  <a:pt x="453" y="122"/>
                </a:cubicBezTo>
                <a:close/>
                <a:moveTo>
                  <a:pt x="698" y="759"/>
                </a:moveTo>
                <a:cubicBezTo>
                  <a:pt x="697" y="759"/>
                  <a:pt x="696" y="758"/>
                  <a:pt x="694" y="759"/>
                </a:cubicBezTo>
                <a:cubicBezTo>
                  <a:pt x="695" y="761"/>
                  <a:pt x="696" y="762"/>
                  <a:pt x="698" y="764"/>
                </a:cubicBezTo>
                <a:cubicBezTo>
                  <a:pt x="698" y="762"/>
                  <a:pt x="699" y="761"/>
                  <a:pt x="700" y="761"/>
                </a:cubicBezTo>
                <a:cubicBezTo>
                  <a:pt x="699" y="761"/>
                  <a:pt x="699" y="759"/>
                  <a:pt x="698" y="759"/>
                </a:cubicBezTo>
                <a:close/>
                <a:moveTo>
                  <a:pt x="540" y="717"/>
                </a:moveTo>
                <a:cubicBezTo>
                  <a:pt x="540" y="719"/>
                  <a:pt x="538" y="718"/>
                  <a:pt x="538" y="720"/>
                </a:cubicBezTo>
                <a:cubicBezTo>
                  <a:pt x="538" y="720"/>
                  <a:pt x="539" y="721"/>
                  <a:pt x="539" y="721"/>
                </a:cubicBezTo>
                <a:cubicBezTo>
                  <a:pt x="541" y="721"/>
                  <a:pt x="542" y="721"/>
                  <a:pt x="543" y="721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3" y="719"/>
                  <a:pt x="543" y="719"/>
                  <a:pt x="543" y="719"/>
                </a:cubicBezTo>
                <a:cubicBezTo>
                  <a:pt x="542" y="718"/>
                  <a:pt x="541" y="719"/>
                  <a:pt x="540" y="717"/>
                </a:cubicBezTo>
                <a:close/>
                <a:moveTo>
                  <a:pt x="203" y="641"/>
                </a:moveTo>
                <a:cubicBezTo>
                  <a:pt x="203" y="639"/>
                  <a:pt x="202" y="639"/>
                  <a:pt x="199" y="639"/>
                </a:cubicBezTo>
                <a:cubicBezTo>
                  <a:pt x="199" y="640"/>
                  <a:pt x="199" y="642"/>
                  <a:pt x="199" y="643"/>
                </a:cubicBezTo>
                <a:cubicBezTo>
                  <a:pt x="202" y="643"/>
                  <a:pt x="203" y="643"/>
                  <a:pt x="203" y="641"/>
                </a:cubicBezTo>
                <a:close/>
                <a:moveTo>
                  <a:pt x="421" y="194"/>
                </a:moveTo>
                <a:cubicBezTo>
                  <a:pt x="422" y="195"/>
                  <a:pt x="421" y="197"/>
                  <a:pt x="422" y="198"/>
                </a:cubicBezTo>
                <a:cubicBezTo>
                  <a:pt x="422" y="197"/>
                  <a:pt x="424" y="198"/>
                  <a:pt x="424" y="196"/>
                </a:cubicBezTo>
                <a:cubicBezTo>
                  <a:pt x="423" y="194"/>
                  <a:pt x="422" y="192"/>
                  <a:pt x="421" y="190"/>
                </a:cubicBezTo>
                <a:cubicBezTo>
                  <a:pt x="420" y="190"/>
                  <a:pt x="420" y="190"/>
                  <a:pt x="419" y="191"/>
                </a:cubicBezTo>
                <a:cubicBezTo>
                  <a:pt x="420" y="192"/>
                  <a:pt x="421" y="193"/>
                  <a:pt x="421" y="194"/>
                </a:cubicBezTo>
                <a:close/>
                <a:moveTo>
                  <a:pt x="871" y="390"/>
                </a:moveTo>
                <a:cubicBezTo>
                  <a:pt x="871" y="389"/>
                  <a:pt x="871" y="388"/>
                  <a:pt x="870" y="387"/>
                </a:cubicBezTo>
                <a:cubicBezTo>
                  <a:pt x="868" y="387"/>
                  <a:pt x="867" y="387"/>
                  <a:pt x="865" y="389"/>
                </a:cubicBezTo>
                <a:cubicBezTo>
                  <a:pt x="865" y="390"/>
                  <a:pt x="866" y="390"/>
                  <a:pt x="867" y="391"/>
                </a:cubicBezTo>
                <a:cubicBezTo>
                  <a:pt x="868" y="390"/>
                  <a:pt x="869" y="390"/>
                  <a:pt x="871" y="390"/>
                </a:cubicBezTo>
                <a:close/>
                <a:moveTo>
                  <a:pt x="252" y="407"/>
                </a:moveTo>
                <a:cubicBezTo>
                  <a:pt x="253" y="408"/>
                  <a:pt x="253" y="407"/>
                  <a:pt x="254" y="407"/>
                </a:cubicBezTo>
                <a:cubicBezTo>
                  <a:pt x="254" y="405"/>
                  <a:pt x="256" y="405"/>
                  <a:pt x="257" y="403"/>
                </a:cubicBezTo>
                <a:cubicBezTo>
                  <a:pt x="256" y="403"/>
                  <a:pt x="256" y="401"/>
                  <a:pt x="254" y="402"/>
                </a:cubicBezTo>
                <a:cubicBezTo>
                  <a:pt x="254" y="403"/>
                  <a:pt x="254" y="403"/>
                  <a:pt x="253" y="404"/>
                </a:cubicBezTo>
                <a:cubicBezTo>
                  <a:pt x="253" y="405"/>
                  <a:pt x="253" y="404"/>
                  <a:pt x="252" y="404"/>
                </a:cubicBezTo>
                <a:cubicBezTo>
                  <a:pt x="251" y="405"/>
                  <a:pt x="252" y="406"/>
                  <a:pt x="252" y="407"/>
                </a:cubicBezTo>
                <a:close/>
                <a:moveTo>
                  <a:pt x="134" y="433"/>
                </a:moveTo>
                <a:cubicBezTo>
                  <a:pt x="135" y="433"/>
                  <a:pt x="135" y="433"/>
                  <a:pt x="136" y="433"/>
                </a:cubicBezTo>
                <a:cubicBezTo>
                  <a:pt x="136" y="432"/>
                  <a:pt x="138" y="431"/>
                  <a:pt x="137" y="430"/>
                </a:cubicBezTo>
                <a:cubicBezTo>
                  <a:pt x="136" y="429"/>
                  <a:pt x="135" y="428"/>
                  <a:pt x="134" y="429"/>
                </a:cubicBezTo>
                <a:cubicBezTo>
                  <a:pt x="134" y="430"/>
                  <a:pt x="134" y="432"/>
                  <a:pt x="134" y="433"/>
                </a:cubicBezTo>
                <a:close/>
                <a:moveTo>
                  <a:pt x="497" y="70"/>
                </a:moveTo>
                <a:cubicBezTo>
                  <a:pt x="497" y="70"/>
                  <a:pt x="496" y="70"/>
                  <a:pt x="496" y="70"/>
                </a:cubicBezTo>
                <a:cubicBezTo>
                  <a:pt x="496" y="73"/>
                  <a:pt x="496" y="75"/>
                  <a:pt x="496" y="77"/>
                </a:cubicBezTo>
                <a:cubicBezTo>
                  <a:pt x="496" y="77"/>
                  <a:pt x="497" y="77"/>
                  <a:pt x="499" y="77"/>
                </a:cubicBezTo>
                <a:cubicBezTo>
                  <a:pt x="498" y="75"/>
                  <a:pt x="497" y="73"/>
                  <a:pt x="497" y="70"/>
                </a:cubicBezTo>
                <a:close/>
                <a:moveTo>
                  <a:pt x="195" y="681"/>
                </a:moveTo>
                <a:cubicBezTo>
                  <a:pt x="195" y="684"/>
                  <a:pt x="195" y="684"/>
                  <a:pt x="195" y="685"/>
                </a:cubicBezTo>
                <a:cubicBezTo>
                  <a:pt x="196" y="685"/>
                  <a:pt x="197" y="685"/>
                  <a:pt x="197" y="685"/>
                </a:cubicBezTo>
                <a:cubicBezTo>
                  <a:pt x="198" y="683"/>
                  <a:pt x="198" y="682"/>
                  <a:pt x="199" y="682"/>
                </a:cubicBezTo>
                <a:cubicBezTo>
                  <a:pt x="200" y="681"/>
                  <a:pt x="200" y="681"/>
                  <a:pt x="199" y="681"/>
                </a:cubicBezTo>
                <a:cubicBezTo>
                  <a:pt x="199" y="681"/>
                  <a:pt x="199" y="680"/>
                  <a:pt x="198" y="680"/>
                </a:cubicBezTo>
                <a:cubicBezTo>
                  <a:pt x="197" y="680"/>
                  <a:pt x="196" y="681"/>
                  <a:pt x="195" y="681"/>
                </a:cubicBezTo>
                <a:close/>
                <a:moveTo>
                  <a:pt x="487" y="715"/>
                </a:moveTo>
                <a:cubicBezTo>
                  <a:pt x="484" y="714"/>
                  <a:pt x="482" y="716"/>
                  <a:pt x="479" y="716"/>
                </a:cubicBezTo>
                <a:cubicBezTo>
                  <a:pt x="479" y="718"/>
                  <a:pt x="480" y="718"/>
                  <a:pt x="481" y="720"/>
                </a:cubicBezTo>
                <a:cubicBezTo>
                  <a:pt x="481" y="715"/>
                  <a:pt x="485" y="717"/>
                  <a:pt x="487" y="715"/>
                </a:cubicBezTo>
                <a:close/>
                <a:moveTo>
                  <a:pt x="620" y="335"/>
                </a:moveTo>
                <a:cubicBezTo>
                  <a:pt x="619" y="334"/>
                  <a:pt x="618" y="334"/>
                  <a:pt x="617" y="333"/>
                </a:cubicBezTo>
                <a:cubicBezTo>
                  <a:pt x="617" y="334"/>
                  <a:pt x="615" y="334"/>
                  <a:pt x="615" y="336"/>
                </a:cubicBezTo>
                <a:cubicBezTo>
                  <a:pt x="616" y="336"/>
                  <a:pt x="616" y="337"/>
                  <a:pt x="617" y="337"/>
                </a:cubicBezTo>
                <a:cubicBezTo>
                  <a:pt x="618" y="337"/>
                  <a:pt x="620" y="337"/>
                  <a:pt x="621" y="337"/>
                </a:cubicBezTo>
                <a:cubicBezTo>
                  <a:pt x="621" y="336"/>
                  <a:pt x="620" y="336"/>
                  <a:pt x="620" y="335"/>
                </a:cubicBezTo>
                <a:close/>
                <a:moveTo>
                  <a:pt x="167" y="556"/>
                </a:moveTo>
                <a:cubicBezTo>
                  <a:pt x="167" y="555"/>
                  <a:pt x="166" y="554"/>
                  <a:pt x="165" y="554"/>
                </a:cubicBezTo>
                <a:cubicBezTo>
                  <a:pt x="164" y="555"/>
                  <a:pt x="165" y="556"/>
                  <a:pt x="164" y="557"/>
                </a:cubicBezTo>
                <a:cubicBezTo>
                  <a:pt x="163" y="558"/>
                  <a:pt x="163" y="559"/>
                  <a:pt x="164" y="560"/>
                </a:cubicBezTo>
                <a:cubicBezTo>
                  <a:pt x="164" y="560"/>
                  <a:pt x="165" y="560"/>
                  <a:pt x="166" y="560"/>
                </a:cubicBezTo>
                <a:cubicBezTo>
                  <a:pt x="166" y="559"/>
                  <a:pt x="166" y="557"/>
                  <a:pt x="167" y="556"/>
                </a:cubicBezTo>
                <a:close/>
                <a:moveTo>
                  <a:pt x="478" y="769"/>
                </a:moveTo>
                <a:cubicBezTo>
                  <a:pt x="478" y="769"/>
                  <a:pt x="478" y="770"/>
                  <a:pt x="479" y="770"/>
                </a:cubicBezTo>
                <a:cubicBezTo>
                  <a:pt x="481" y="770"/>
                  <a:pt x="481" y="768"/>
                  <a:pt x="481" y="767"/>
                </a:cubicBezTo>
                <a:cubicBezTo>
                  <a:pt x="480" y="766"/>
                  <a:pt x="480" y="765"/>
                  <a:pt x="480" y="765"/>
                </a:cubicBezTo>
                <a:cubicBezTo>
                  <a:pt x="478" y="766"/>
                  <a:pt x="477" y="767"/>
                  <a:pt x="476" y="768"/>
                </a:cubicBezTo>
                <a:cubicBezTo>
                  <a:pt x="477" y="768"/>
                  <a:pt x="478" y="768"/>
                  <a:pt x="478" y="769"/>
                </a:cubicBezTo>
                <a:close/>
                <a:moveTo>
                  <a:pt x="729" y="594"/>
                </a:moveTo>
                <a:cubicBezTo>
                  <a:pt x="731" y="596"/>
                  <a:pt x="732" y="596"/>
                  <a:pt x="734" y="596"/>
                </a:cubicBezTo>
                <a:cubicBezTo>
                  <a:pt x="735" y="595"/>
                  <a:pt x="735" y="595"/>
                  <a:pt x="736" y="593"/>
                </a:cubicBezTo>
                <a:cubicBezTo>
                  <a:pt x="734" y="594"/>
                  <a:pt x="732" y="593"/>
                  <a:pt x="729" y="594"/>
                </a:cubicBezTo>
                <a:close/>
                <a:moveTo>
                  <a:pt x="598" y="256"/>
                </a:moveTo>
                <a:cubicBezTo>
                  <a:pt x="598" y="255"/>
                  <a:pt x="598" y="255"/>
                  <a:pt x="598" y="255"/>
                </a:cubicBezTo>
                <a:cubicBezTo>
                  <a:pt x="597" y="255"/>
                  <a:pt x="596" y="255"/>
                  <a:pt x="596" y="255"/>
                </a:cubicBezTo>
                <a:cubicBezTo>
                  <a:pt x="596" y="256"/>
                  <a:pt x="594" y="257"/>
                  <a:pt x="594" y="258"/>
                </a:cubicBezTo>
                <a:cubicBezTo>
                  <a:pt x="594" y="259"/>
                  <a:pt x="594" y="259"/>
                  <a:pt x="595" y="259"/>
                </a:cubicBezTo>
                <a:cubicBezTo>
                  <a:pt x="595" y="259"/>
                  <a:pt x="596" y="259"/>
                  <a:pt x="597" y="259"/>
                </a:cubicBezTo>
                <a:cubicBezTo>
                  <a:pt x="597" y="258"/>
                  <a:pt x="598" y="257"/>
                  <a:pt x="598" y="256"/>
                </a:cubicBezTo>
                <a:close/>
                <a:moveTo>
                  <a:pt x="837" y="585"/>
                </a:moveTo>
                <a:cubicBezTo>
                  <a:pt x="835" y="585"/>
                  <a:pt x="834" y="586"/>
                  <a:pt x="832" y="586"/>
                </a:cubicBezTo>
                <a:cubicBezTo>
                  <a:pt x="835" y="588"/>
                  <a:pt x="837" y="588"/>
                  <a:pt x="840" y="588"/>
                </a:cubicBezTo>
                <a:cubicBezTo>
                  <a:pt x="839" y="586"/>
                  <a:pt x="838" y="585"/>
                  <a:pt x="837" y="585"/>
                </a:cubicBezTo>
                <a:close/>
                <a:moveTo>
                  <a:pt x="696" y="695"/>
                </a:moveTo>
                <a:cubicBezTo>
                  <a:pt x="698" y="695"/>
                  <a:pt x="699" y="698"/>
                  <a:pt x="702" y="697"/>
                </a:cubicBezTo>
                <a:cubicBezTo>
                  <a:pt x="702" y="695"/>
                  <a:pt x="702" y="694"/>
                  <a:pt x="700" y="693"/>
                </a:cubicBezTo>
                <a:cubicBezTo>
                  <a:pt x="699" y="693"/>
                  <a:pt x="698" y="694"/>
                  <a:pt x="696" y="695"/>
                </a:cubicBezTo>
                <a:close/>
                <a:moveTo>
                  <a:pt x="400" y="161"/>
                </a:move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60"/>
                </a:cubicBezTo>
                <a:cubicBezTo>
                  <a:pt x="398" y="161"/>
                  <a:pt x="396" y="162"/>
                  <a:pt x="395" y="164"/>
                </a:cubicBezTo>
                <a:cubicBezTo>
                  <a:pt x="397" y="162"/>
                  <a:pt x="397" y="165"/>
                  <a:pt x="399" y="164"/>
                </a:cubicBezTo>
                <a:cubicBezTo>
                  <a:pt x="399" y="163"/>
                  <a:pt x="401" y="162"/>
                  <a:pt x="400" y="161"/>
                </a:cubicBezTo>
                <a:close/>
                <a:moveTo>
                  <a:pt x="206" y="407"/>
                </a:moveTo>
                <a:cubicBezTo>
                  <a:pt x="207" y="407"/>
                  <a:pt x="208" y="408"/>
                  <a:pt x="209" y="407"/>
                </a:cubicBezTo>
                <a:cubicBezTo>
                  <a:pt x="209" y="407"/>
                  <a:pt x="209" y="407"/>
                  <a:pt x="209" y="406"/>
                </a:cubicBezTo>
                <a:cubicBezTo>
                  <a:pt x="208" y="405"/>
                  <a:pt x="207" y="405"/>
                  <a:pt x="206" y="404"/>
                </a:cubicBezTo>
                <a:cubicBezTo>
                  <a:pt x="205" y="404"/>
                  <a:pt x="204" y="404"/>
                  <a:pt x="203" y="404"/>
                </a:cubicBezTo>
                <a:cubicBezTo>
                  <a:pt x="205" y="404"/>
                  <a:pt x="205" y="407"/>
                  <a:pt x="206" y="407"/>
                </a:cubicBezTo>
                <a:close/>
                <a:moveTo>
                  <a:pt x="459" y="764"/>
                </a:moveTo>
                <a:cubicBezTo>
                  <a:pt x="457" y="765"/>
                  <a:pt x="457" y="767"/>
                  <a:pt x="456" y="768"/>
                </a:cubicBezTo>
                <a:cubicBezTo>
                  <a:pt x="457" y="768"/>
                  <a:pt x="457" y="768"/>
                  <a:pt x="458" y="768"/>
                </a:cubicBezTo>
                <a:cubicBezTo>
                  <a:pt x="458" y="769"/>
                  <a:pt x="458" y="769"/>
                  <a:pt x="459" y="769"/>
                </a:cubicBezTo>
                <a:cubicBezTo>
                  <a:pt x="459" y="768"/>
                  <a:pt x="460" y="769"/>
                  <a:pt x="461" y="768"/>
                </a:cubicBezTo>
                <a:cubicBezTo>
                  <a:pt x="461" y="766"/>
                  <a:pt x="461" y="765"/>
                  <a:pt x="459" y="764"/>
                </a:cubicBezTo>
                <a:close/>
                <a:moveTo>
                  <a:pt x="390" y="763"/>
                </a:moveTo>
                <a:cubicBezTo>
                  <a:pt x="390" y="762"/>
                  <a:pt x="390" y="761"/>
                  <a:pt x="389" y="761"/>
                </a:cubicBezTo>
                <a:cubicBezTo>
                  <a:pt x="386" y="761"/>
                  <a:pt x="385" y="761"/>
                  <a:pt x="385" y="763"/>
                </a:cubicBezTo>
                <a:cubicBezTo>
                  <a:pt x="385" y="763"/>
                  <a:pt x="386" y="764"/>
                  <a:pt x="387" y="764"/>
                </a:cubicBezTo>
                <a:cubicBezTo>
                  <a:pt x="388" y="763"/>
                  <a:pt x="389" y="764"/>
                  <a:pt x="390" y="763"/>
                </a:cubicBezTo>
                <a:close/>
                <a:moveTo>
                  <a:pt x="77" y="466"/>
                </a:moveTo>
                <a:cubicBezTo>
                  <a:pt x="77" y="467"/>
                  <a:pt x="78" y="469"/>
                  <a:pt x="79" y="470"/>
                </a:cubicBezTo>
                <a:cubicBezTo>
                  <a:pt x="80" y="468"/>
                  <a:pt x="80" y="467"/>
                  <a:pt x="81" y="466"/>
                </a:cubicBezTo>
                <a:cubicBezTo>
                  <a:pt x="80" y="465"/>
                  <a:pt x="80" y="464"/>
                  <a:pt x="79" y="464"/>
                </a:cubicBezTo>
                <a:cubicBezTo>
                  <a:pt x="79" y="465"/>
                  <a:pt x="77" y="464"/>
                  <a:pt x="77" y="466"/>
                </a:cubicBezTo>
                <a:close/>
                <a:moveTo>
                  <a:pt x="221" y="325"/>
                </a:moveTo>
                <a:cubicBezTo>
                  <a:pt x="221" y="326"/>
                  <a:pt x="221" y="326"/>
                  <a:pt x="221" y="327"/>
                </a:cubicBezTo>
                <a:cubicBezTo>
                  <a:pt x="222" y="327"/>
                  <a:pt x="222" y="327"/>
                  <a:pt x="223" y="327"/>
                </a:cubicBezTo>
                <a:cubicBezTo>
                  <a:pt x="224" y="326"/>
                  <a:pt x="225" y="325"/>
                  <a:pt x="225" y="324"/>
                </a:cubicBezTo>
                <a:cubicBezTo>
                  <a:pt x="225" y="324"/>
                  <a:pt x="224" y="324"/>
                  <a:pt x="224" y="323"/>
                </a:cubicBezTo>
                <a:cubicBezTo>
                  <a:pt x="224" y="323"/>
                  <a:pt x="224" y="322"/>
                  <a:pt x="222" y="322"/>
                </a:cubicBezTo>
                <a:cubicBezTo>
                  <a:pt x="222" y="323"/>
                  <a:pt x="221" y="324"/>
                  <a:pt x="221" y="325"/>
                </a:cubicBezTo>
                <a:close/>
                <a:moveTo>
                  <a:pt x="476" y="249"/>
                </a:moveTo>
                <a:cubicBezTo>
                  <a:pt x="476" y="250"/>
                  <a:pt x="475" y="251"/>
                  <a:pt x="475" y="252"/>
                </a:cubicBezTo>
                <a:cubicBezTo>
                  <a:pt x="474" y="252"/>
                  <a:pt x="474" y="254"/>
                  <a:pt x="475" y="255"/>
                </a:cubicBezTo>
                <a:cubicBezTo>
                  <a:pt x="476" y="255"/>
                  <a:pt x="478" y="254"/>
                  <a:pt x="478" y="253"/>
                </a:cubicBezTo>
                <a:cubicBezTo>
                  <a:pt x="478" y="252"/>
                  <a:pt x="478" y="251"/>
                  <a:pt x="476" y="249"/>
                </a:cubicBezTo>
                <a:close/>
                <a:moveTo>
                  <a:pt x="388" y="78"/>
                </a:moveTo>
                <a:cubicBezTo>
                  <a:pt x="387" y="78"/>
                  <a:pt x="386" y="78"/>
                  <a:pt x="385" y="78"/>
                </a:cubicBezTo>
                <a:cubicBezTo>
                  <a:pt x="385" y="80"/>
                  <a:pt x="385" y="81"/>
                  <a:pt x="385" y="83"/>
                </a:cubicBezTo>
                <a:cubicBezTo>
                  <a:pt x="386" y="83"/>
                  <a:pt x="387" y="83"/>
                  <a:pt x="388" y="83"/>
                </a:cubicBezTo>
                <a:cubicBezTo>
                  <a:pt x="388" y="81"/>
                  <a:pt x="388" y="80"/>
                  <a:pt x="388" y="78"/>
                </a:cubicBezTo>
                <a:close/>
                <a:moveTo>
                  <a:pt x="482" y="204"/>
                </a:moveTo>
                <a:cubicBezTo>
                  <a:pt x="482" y="205"/>
                  <a:pt x="481" y="206"/>
                  <a:pt x="481" y="208"/>
                </a:cubicBezTo>
                <a:cubicBezTo>
                  <a:pt x="482" y="209"/>
                  <a:pt x="482" y="210"/>
                  <a:pt x="483" y="210"/>
                </a:cubicBezTo>
                <a:cubicBezTo>
                  <a:pt x="484" y="209"/>
                  <a:pt x="484" y="209"/>
                  <a:pt x="485" y="208"/>
                </a:cubicBezTo>
                <a:cubicBezTo>
                  <a:pt x="483" y="207"/>
                  <a:pt x="485" y="205"/>
                  <a:pt x="482" y="204"/>
                </a:cubicBezTo>
                <a:close/>
                <a:moveTo>
                  <a:pt x="395" y="108"/>
                </a:moveTo>
                <a:cubicBezTo>
                  <a:pt x="395" y="107"/>
                  <a:pt x="395" y="105"/>
                  <a:pt x="394" y="104"/>
                </a:cubicBezTo>
                <a:cubicBezTo>
                  <a:pt x="393" y="103"/>
                  <a:pt x="393" y="105"/>
                  <a:pt x="392" y="105"/>
                </a:cubicBezTo>
                <a:cubicBezTo>
                  <a:pt x="392" y="106"/>
                  <a:pt x="392" y="107"/>
                  <a:pt x="392" y="108"/>
                </a:cubicBezTo>
                <a:cubicBezTo>
                  <a:pt x="392" y="109"/>
                  <a:pt x="393" y="109"/>
                  <a:pt x="393" y="110"/>
                </a:cubicBezTo>
                <a:cubicBezTo>
                  <a:pt x="394" y="109"/>
                  <a:pt x="394" y="109"/>
                  <a:pt x="395" y="108"/>
                </a:cubicBezTo>
                <a:close/>
                <a:moveTo>
                  <a:pt x="678" y="564"/>
                </a:moveTo>
                <a:cubicBezTo>
                  <a:pt x="677" y="564"/>
                  <a:pt x="677" y="565"/>
                  <a:pt x="676" y="564"/>
                </a:cubicBezTo>
                <a:cubicBezTo>
                  <a:pt x="675" y="563"/>
                  <a:pt x="674" y="564"/>
                  <a:pt x="673" y="564"/>
                </a:cubicBezTo>
                <a:cubicBezTo>
                  <a:pt x="673" y="565"/>
                  <a:pt x="672" y="565"/>
                  <a:pt x="672" y="566"/>
                </a:cubicBezTo>
                <a:cubicBezTo>
                  <a:pt x="677" y="567"/>
                  <a:pt x="677" y="567"/>
                  <a:pt x="678" y="564"/>
                </a:cubicBezTo>
                <a:close/>
                <a:moveTo>
                  <a:pt x="564" y="59"/>
                </a:moveTo>
                <a:cubicBezTo>
                  <a:pt x="564" y="57"/>
                  <a:pt x="565" y="57"/>
                  <a:pt x="566" y="56"/>
                </a:cubicBezTo>
                <a:cubicBezTo>
                  <a:pt x="566" y="56"/>
                  <a:pt x="565" y="55"/>
                  <a:pt x="564" y="54"/>
                </a:cubicBezTo>
                <a:cubicBezTo>
                  <a:pt x="563" y="54"/>
                  <a:pt x="563" y="54"/>
                  <a:pt x="562" y="54"/>
                </a:cubicBezTo>
                <a:cubicBezTo>
                  <a:pt x="561" y="57"/>
                  <a:pt x="563" y="58"/>
                  <a:pt x="564" y="59"/>
                </a:cubicBezTo>
                <a:close/>
                <a:moveTo>
                  <a:pt x="661" y="614"/>
                </a:moveTo>
                <a:cubicBezTo>
                  <a:pt x="662" y="613"/>
                  <a:pt x="663" y="612"/>
                  <a:pt x="665" y="611"/>
                </a:cubicBezTo>
                <a:cubicBezTo>
                  <a:pt x="663" y="611"/>
                  <a:pt x="664" y="609"/>
                  <a:pt x="662" y="609"/>
                </a:cubicBezTo>
                <a:cubicBezTo>
                  <a:pt x="661" y="610"/>
                  <a:pt x="661" y="611"/>
                  <a:pt x="660" y="612"/>
                </a:cubicBezTo>
                <a:cubicBezTo>
                  <a:pt x="660" y="612"/>
                  <a:pt x="659" y="613"/>
                  <a:pt x="661" y="614"/>
                </a:cubicBezTo>
                <a:close/>
                <a:moveTo>
                  <a:pt x="831" y="658"/>
                </a:moveTo>
                <a:cubicBezTo>
                  <a:pt x="832" y="659"/>
                  <a:pt x="831" y="660"/>
                  <a:pt x="832" y="661"/>
                </a:cubicBezTo>
                <a:cubicBezTo>
                  <a:pt x="834" y="661"/>
                  <a:pt x="835" y="661"/>
                  <a:pt x="837" y="661"/>
                </a:cubicBezTo>
                <a:cubicBezTo>
                  <a:pt x="837" y="660"/>
                  <a:pt x="837" y="660"/>
                  <a:pt x="837" y="659"/>
                </a:cubicBezTo>
                <a:cubicBezTo>
                  <a:pt x="835" y="660"/>
                  <a:pt x="834" y="657"/>
                  <a:pt x="831" y="658"/>
                </a:cubicBezTo>
                <a:close/>
                <a:moveTo>
                  <a:pt x="16" y="273"/>
                </a:moveTo>
                <a:cubicBezTo>
                  <a:pt x="16" y="272"/>
                  <a:pt x="17" y="271"/>
                  <a:pt x="17" y="270"/>
                </a:cubicBezTo>
                <a:cubicBezTo>
                  <a:pt x="16" y="270"/>
                  <a:pt x="17" y="268"/>
                  <a:pt x="16" y="268"/>
                </a:cubicBezTo>
                <a:cubicBezTo>
                  <a:pt x="15" y="268"/>
                  <a:pt x="14" y="268"/>
                  <a:pt x="14" y="268"/>
                </a:cubicBezTo>
                <a:cubicBezTo>
                  <a:pt x="14" y="269"/>
                  <a:pt x="14" y="271"/>
                  <a:pt x="14" y="272"/>
                </a:cubicBezTo>
                <a:cubicBezTo>
                  <a:pt x="14" y="272"/>
                  <a:pt x="15" y="273"/>
                  <a:pt x="16" y="273"/>
                </a:cubicBezTo>
                <a:close/>
                <a:moveTo>
                  <a:pt x="380" y="237"/>
                </a:moveTo>
                <a:cubicBezTo>
                  <a:pt x="381" y="240"/>
                  <a:pt x="381" y="240"/>
                  <a:pt x="384" y="240"/>
                </a:cubicBezTo>
                <a:cubicBezTo>
                  <a:pt x="384" y="240"/>
                  <a:pt x="384" y="239"/>
                  <a:pt x="384" y="239"/>
                </a:cubicBezTo>
                <a:cubicBezTo>
                  <a:pt x="384" y="238"/>
                  <a:pt x="385" y="238"/>
                  <a:pt x="385" y="238"/>
                </a:cubicBezTo>
                <a:cubicBezTo>
                  <a:pt x="383" y="238"/>
                  <a:pt x="382" y="235"/>
                  <a:pt x="380" y="237"/>
                </a:cubicBezTo>
                <a:close/>
                <a:moveTo>
                  <a:pt x="352" y="187"/>
                </a:moveTo>
                <a:cubicBezTo>
                  <a:pt x="353" y="188"/>
                  <a:pt x="355" y="189"/>
                  <a:pt x="355" y="190"/>
                </a:cubicBezTo>
                <a:cubicBezTo>
                  <a:pt x="356" y="190"/>
                  <a:pt x="357" y="191"/>
                  <a:pt x="357" y="189"/>
                </a:cubicBezTo>
                <a:cubicBezTo>
                  <a:pt x="357" y="188"/>
                  <a:pt x="354" y="187"/>
                  <a:pt x="354" y="185"/>
                </a:cubicBezTo>
                <a:cubicBezTo>
                  <a:pt x="354" y="186"/>
                  <a:pt x="353" y="186"/>
                  <a:pt x="352" y="187"/>
                </a:cubicBezTo>
                <a:close/>
                <a:moveTo>
                  <a:pt x="748" y="473"/>
                </a:moveTo>
                <a:cubicBezTo>
                  <a:pt x="749" y="473"/>
                  <a:pt x="749" y="472"/>
                  <a:pt x="750" y="472"/>
                </a:cubicBezTo>
                <a:cubicBezTo>
                  <a:pt x="748" y="471"/>
                  <a:pt x="746" y="472"/>
                  <a:pt x="745" y="470"/>
                </a:cubicBezTo>
                <a:cubicBezTo>
                  <a:pt x="746" y="472"/>
                  <a:pt x="742" y="471"/>
                  <a:pt x="743" y="473"/>
                </a:cubicBezTo>
                <a:cubicBezTo>
                  <a:pt x="745" y="473"/>
                  <a:pt x="747" y="473"/>
                  <a:pt x="748" y="473"/>
                </a:cubicBezTo>
                <a:cubicBezTo>
                  <a:pt x="748" y="473"/>
                  <a:pt x="748" y="473"/>
                  <a:pt x="748" y="473"/>
                </a:cubicBezTo>
                <a:close/>
                <a:moveTo>
                  <a:pt x="518" y="262"/>
                </a:moveTo>
                <a:cubicBezTo>
                  <a:pt x="517" y="262"/>
                  <a:pt x="516" y="261"/>
                  <a:pt x="515" y="261"/>
                </a:cubicBezTo>
                <a:cubicBezTo>
                  <a:pt x="516" y="261"/>
                  <a:pt x="515" y="262"/>
                  <a:pt x="514" y="261"/>
                </a:cubicBezTo>
                <a:cubicBezTo>
                  <a:pt x="514" y="262"/>
                  <a:pt x="514" y="260"/>
                  <a:pt x="513" y="261"/>
                </a:cubicBezTo>
                <a:cubicBezTo>
                  <a:pt x="513" y="261"/>
                  <a:pt x="512" y="261"/>
                  <a:pt x="512" y="262"/>
                </a:cubicBezTo>
                <a:cubicBezTo>
                  <a:pt x="513" y="262"/>
                  <a:pt x="513" y="262"/>
                  <a:pt x="513" y="263"/>
                </a:cubicBezTo>
                <a:cubicBezTo>
                  <a:pt x="514" y="263"/>
                  <a:pt x="512" y="263"/>
                  <a:pt x="513" y="264"/>
                </a:cubicBezTo>
                <a:cubicBezTo>
                  <a:pt x="515" y="264"/>
                  <a:pt x="516" y="263"/>
                  <a:pt x="518" y="263"/>
                </a:cubicBezTo>
                <a:cubicBezTo>
                  <a:pt x="518" y="263"/>
                  <a:pt x="518" y="262"/>
                  <a:pt x="518" y="262"/>
                </a:cubicBezTo>
                <a:close/>
                <a:moveTo>
                  <a:pt x="245" y="629"/>
                </a:moveTo>
                <a:cubicBezTo>
                  <a:pt x="246" y="629"/>
                  <a:pt x="246" y="629"/>
                  <a:pt x="245" y="628"/>
                </a:cubicBezTo>
                <a:cubicBezTo>
                  <a:pt x="245" y="628"/>
                  <a:pt x="245" y="627"/>
                  <a:pt x="244" y="627"/>
                </a:cubicBezTo>
                <a:cubicBezTo>
                  <a:pt x="243" y="628"/>
                  <a:pt x="241" y="628"/>
                  <a:pt x="240" y="630"/>
                </a:cubicBezTo>
                <a:cubicBezTo>
                  <a:pt x="241" y="630"/>
                  <a:pt x="241" y="630"/>
                  <a:pt x="242" y="632"/>
                </a:cubicBezTo>
                <a:cubicBezTo>
                  <a:pt x="243" y="630"/>
                  <a:pt x="245" y="630"/>
                  <a:pt x="245" y="629"/>
                </a:cubicBezTo>
                <a:close/>
                <a:moveTo>
                  <a:pt x="351" y="743"/>
                </a:moveTo>
                <a:cubicBezTo>
                  <a:pt x="352" y="742"/>
                  <a:pt x="351" y="741"/>
                  <a:pt x="352" y="740"/>
                </a:cubicBezTo>
                <a:cubicBezTo>
                  <a:pt x="353" y="740"/>
                  <a:pt x="354" y="741"/>
                  <a:pt x="354" y="740"/>
                </a:cubicBezTo>
                <a:cubicBezTo>
                  <a:pt x="354" y="739"/>
                  <a:pt x="354" y="739"/>
                  <a:pt x="354" y="738"/>
                </a:cubicBezTo>
                <a:cubicBezTo>
                  <a:pt x="352" y="739"/>
                  <a:pt x="350" y="740"/>
                  <a:pt x="348" y="743"/>
                </a:cubicBezTo>
                <a:cubicBezTo>
                  <a:pt x="350" y="743"/>
                  <a:pt x="350" y="743"/>
                  <a:pt x="351" y="743"/>
                </a:cubicBezTo>
                <a:close/>
                <a:moveTo>
                  <a:pt x="649" y="144"/>
                </a:moveTo>
                <a:cubicBezTo>
                  <a:pt x="649" y="145"/>
                  <a:pt x="649" y="146"/>
                  <a:pt x="648" y="147"/>
                </a:cubicBezTo>
                <a:cubicBezTo>
                  <a:pt x="649" y="147"/>
                  <a:pt x="648" y="149"/>
                  <a:pt x="651" y="149"/>
                </a:cubicBezTo>
                <a:cubicBezTo>
                  <a:pt x="651" y="148"/>
                  <a:pt x="652" y="147"/>
                  <a:pt x="652" y="145"/>
                </a:cubicBezTo>
                <a:cubicBezTo>
                  <a:pt x="651" y="144"/>
                  <a:pt x="650" y="144"/>
                  <a:pt x="649" y="144"/>
                </a:cubicBezTo>
                <a:close/>
                <a:moveTo>
                  <a:pt x="453" y="163"/>
                </a:moveTo>
                <a:cubicBezTo>
                  <a:pt x="454" y="162"/>
                  <a:pt x="455" y="161"/>
                  <a:pt x="455" y="161"/>
                </a:cubicBezTo>
                <a:cubicBezTo>
                  <a:pt x="454" y="161"/>
                  <a:pt x="453" y="159"/>
                  <a:pt x="451" y="160"/>
                </a:cubicBezTo>
                <a:cubicBezTo>
                  <a:pt x="451" y="162"/>
                  <a:pt x="452" y="163"/>
                  <a:pt x="453" y="163"/>
                </a:cubicBezTo>
                <a:close/>
                <a:moveTo>
                  <a:pt x="472" y="776"/>
                </a:moveTo>
                <a:cubicBezTo>
                  <a:pt x="471" y="778"/>
                  <a:pt x="470" y="779"/>
                  <a:pt x="471" y="780"/>
                </a:cubicBezTo>
                <a:cubicBezTo>
                  <a:pt x="471" y="781"/>
                  <a:pt x="472" y="782"/>
                  <a:pt x="473" y="782"/>
                </a:cubicBezTo>
                <a:cubicBezTo>
                  <a:pt x="473" y="780"/>
                  <a:pt x="474" y="777"/>
                  <a:pt x="472" y="776"/>
                </a:cubicBezTo>
                <a:close/>
                <a:moveTo>
                  <a:pt x="340" y="272"/>
                </a:moveTo>
                <a:cubicBezTo>
                  <a:pt x="340" y="271"/>
                  <a:pt x="340" y="269"/>
                  <a:pt x="340" y="268"/>
                </a:cubicBezTo>
                <a:cubicBezTo>
                  <a:pt x="340" y="268"/>
                  <a:pt x="340" y="268"/>
                  <a:pt x="339" y="268"/>
                </a:cubicBezTo>
                <a:cubicBezTo>
                  <a:pt x="339" y="268"/>
                  <a:pt x="338" y="268"/>
                  <a:pt x="337" y="268"/>
                </a:cubicBezTo>
                <a:cubicBezTo>
                  <a:pt x="337" y="270"/>
                  <a:pt x="337" y="271"/>
                  <a:pt x="337" y="273"/>
                </a:cubicBezTo>
                <a:cubicBezTo>
                  <a:pt x="339" y="273"/>
                  <a:pt x="339" y="272"/>
                  <a:pt x="340" y="272"/>
                </a:cubicBezTo>
                <a:close/>
                <a:moveTo>
                  <a:pt x="269" y="667"/>
                </a:moveTo>
                <a:cubicBezTo>
                  <a:pt x="268" y="667"/>
                  <a:pt x="268" y="668"/>
                  <a:pt x="267" y="669"/>
                </a:cubicBezTo>
                <a:cubicBezTo>
                  <a:pt x="267" y="670"/>
                  <a:pt x="267" y="672"/>
                  <a:pt x="267" y="673"/>
                </a:cubicBezTo>
                <a:cubicBezTo>
                  <a:pt x="268" y="672"/>
                  <a:pt x="269" y="671"/>
                  <a:pt x="270" y="670"/>
                </a:cubicBezTo>
                <a:cubicBezTo>
                  <a:pt x="269" y="670"/>
                  <a:pt x="271" y="668"/>
                  <a:pt x="269" y="667"/>
                </a:cubicBezTo>
                <a:close/>
                <a:moveTo>
                  <a:pt x="153" y="716"/>
                </a:moveTo>
                <a:cubicBezTo>
                  <a:pt x="153" y="715"/>
                  <a:pt x="153" y="714"/>
                  <a:pt x="152" y="712"/>
                </a:cubicBezTo>
                <a:cubicBezTo>
                  <a:pt x="151" y="713"/>
                  <a:pt x="151" y="715"/>
                  <a:pt x="149" y="715"/>
                </a:cubicBezTo>
                <a:cubicBezTo>
                  <a:pt x="149" y="715"/>
                  <a:pt x="150" y="716"/>
                  <a:pt x="150" y="716"/>
                </a:cubicBezTo>
                <a:cubicBezTo>
                  <a:pt x="149" y="716"/>
                  <a:pt x="149" y="716"/>
                  <a:pt x="148" y="717"/>
                </a:cubicBezTo>
                <a:cubicBezTo>
                  <a:pt x="150" y="718"/>
                  <a:pt x="151" y="716"/>
                  <a:pt x="153" y="716"/>
                </a:cubicBezTo>
                <a:close/>
                <a:moveTo>
                  <a:pt x="655" y="759"/>
                </a:moveTo>
                <a:cubicBezTo>
                  <a:pt x="655" y="761"/>
                  <a:pt x="656" y="762"/>
                  <a:pt x="657" y="762"/>
                </a:cubicBezTo>
                <a:cubicBezTo>
                  <a:pt x="659" y="761"/>
                  <a:pt x="659" y="759"/>
                  <a:pt x="659" y="758"/>
                </a:cubicBezTo>
                <a:cubicBezTo>
                  <a:pt x="657" y="758"/>
                  <a:pt x="656" y="759"/>
                  <a:pt x="655" y="759"/>
                </a:cubicBezTo>
                <a:close/>
                <a:moveTo>
                  <a:pt x="277" y="669"/>
                </a:moveTo>
                <a:cubicBezTo>
                  <a:pt x="277" y="668"/>
                  <a:pt x="276" y="668"/>
                  <a:pt x="276" y="669"/>
                </a:cubicBezTo>
                <a:cubicBezTo>
                  <a:pt x="276" y="669"/>
                  <a:pt x="276" y="670"/>
                  <a:pt x="277" y="670"/>
                </a:cubicBezTo>
                <a:cubicBezTo>
                  <a:pt x="276" y="671"/>
                  <a:pt x="275" y="671"/>
                  <a:pt x="275" y="672"/>
                </a:cubicBezTo>
                <a:cubicBezTo>
                  <a:pt x="275" y="673"/>
                  <a:pt x="274" y="673"/>
                  <a:pt x="275" y="674"/>
                </a:cubicBezTo>
                <a:cubicBezTo>
                  <a:pt x="276" y="674"/>
                  <a:pt x="277" y="674"/>
                  <a:pt x="277" y="674"/>
                </a:cubicBezTo>
                <a:cubicBezTo>
                  <a:pt x="277" y="672"/>
                  <a:pt x="277" y="670"/>
                  <a:pt x="277" y="669"/>
                </a:cubicBezTo>
                <a:close/>
                <a:moveTo>
                  <a:pt x="236" y="375"/>
                </a:moveTo>
                <a:cubicBezTo>
                  <a:pt x="235" y="374"/>
                  <a:pt x="234" y="373"/>
                  <a:pt x="233" y="372"/>
                </a:cubicBezTo>
                <a:cubicBezTo>
                  <a:pt x="233" y="372"/>
                  <a:pt x="232" y="371"/>
                  <a:pt x="231" y="372"/>
                </a:cubicBezTo>
                <a:cubicBezTo>
                  <a:pt x="230" y="373"/>
                  <a:pt x="231" y="374"/>
                  <a:pt x="232" y="375"/>
                </a:cubicBezTo>
                <a:cubicBezTo>
                  <a:pt x="233" y="375"/>
                  <a:pt x="235" y="375"/>
                  <a:pt x="236" y="375"/>
                </a:cubicBezTo>
                <a:close/>
                <a:moveTo>
                  <a:pt x="420" y="252"/>
                </a:moveTo>
                <a:cubicBezTo>
                  <a:pt x="421" y="253"/>
                  <a:pt x="422" y="253"/>
                  <a:pt x="423" y="254"/>
                </a:cubicBezTo>
                <a:cubicBezTo>
                  <a:pt x="424" y="253"/>
                  <a:pt x="425" y="253"/>
                  <a:pt x="426" y="252"/>
                </a:cubicBezTo>
                <a:cubicBezTo>
                  <a:pt x="425" y="251"/>
                  <a:pt x="423" y="253"/>
                  <a:pt x="422" y="251"/>
                </a:cubicBezTo>
                <a:cubicBezTo>
                  <a:pt x="421" y="250"/>
                  <a:pt x="420" y="250"/>
                  <a:pt x="418" y="250"/>
                </a:cubicBezTo>
                <a:cubicBezTo>
                  <a:pt x="419" y="251"/>
                  <a:pt x="420" y="251"/>
                  <a:pt x="420" y="252"/>
                </a:cubicBezTo>
                <a:close/>
                <a:moveTo>
                  <a:pt x="444" y="223"/>
                </a:moveTo>
                <a:cubicBezTo>
                  <a:pt x="443" y="223"/>
                  <a:pt x="443" y="223"/>
                  <a:pt x="443" y="223"/>
                </a:cubicBezTo>
                <a:cubicBezTo>
                  <a:pt x="444" y="224"/>
                  <a:pt x="445" y="225"/>
                  <a:pt x="445" y="226"/>
                </a:cubicBezTo>
                <a:cubicBezTo>
                  <a:pt x="446" y="226"/>
                  <a:pt x="447" y="226"/>
                  <a:pt x="449" y="225"/>
                </a:cubicBezTo>
                <a:cubicBezTo>
                  <a:pt x="446" y="225"/>
                  <a:pt x="446" y="222"/>
                  <a:pt x="443" y="221"/>
                </a:cubicBezTo>
                <a:cubicBezTo>
                  <a:pt x="442" y="222"/>
                  <a:pt x="444" y="222"/>
                  <a:pt x="444" y="223"/>
                </a:cubicBezTo>
                <a:close/>
                <a:moveTo>
                  <a:pt x="682" y="546"/>
                </a:moveTo>
                <a:cubicBezTo>
                  <a:pt x="683" y="547"/>
                  <a:pt x="684" y="548"/>
                  <a:pt x="686" y="548"/>
                </a:cubicBezTo>
                <a:cubicBezTo>
                  <a:pt x="686" y="548"/>
                  <a:pt x="686" y="547"/>
                  <a:pt x="686" y="546"/>
                </a:cubicBezTo>
                <a:cubicBezTo>
                  <a:pt x="684" y="545"/>
                  <a:pt x="682" y="544"/>
                  <a:pt x="680" y="545"/>
                </a:cubicBezTo>
                <a:cubicBezTo>
                  <a:pt x="680" y="546"/>
                  <a:pt x="681" y="546"/>
                  <a:pt x="682" y="546"/>
                </a:cubicBezTo>
                <a:close/>
                <a:moveTo>
                  <a:pt x="515" y="691"/>
                </a:moveTo>
                <a:cubicBezTo>
                  <a:pt x="517" y="692"/>
                  <a:pt x="518" y="691"/>
                  <a:pt x="519" y="689"/>
                </a:cubicBezTo>
                <a:cubicBezTo>
                  <a:pt x="518" y="689"/>
                  <a:pt x="518" y="688"/>
                  <a:pt x="516" y="688"/>
                </a:cubicBezTo>
                <a:cubicBezTo>
                  <a:pt x="515" y="689"/>
                  <a:pt x="514" y="689"/>
                  <a:pt x="515" y="691"/>
                </a:cubicBezTo>
                <a:close/>
                <a:moveTo>
                  <a:pt x="168" y="134"/>
                </a:moveTo>
                <a:cubicBezTo>
                  <a:pt x="167" y="134"/>
                  <a:pt x="166" y="133"/>
                  <a:pt x="165" y="133"/>
                </a:cubicBezTo>
                <a:cubicBezTo>
                  <a:pt x="165" y="134"/>
                  <a:pt x="165" y="134"/>
                  <a:pt x="165" y="135"/>
                </a:cubicBezTo>
                <a:cubicBezTo>
                  <a:pt x="167" y="135"/>
                  <a:pt x="168" y="137"/>
                  <a:pt x="169" y="138"/>
                </a:cubicBezTo>
                <a:cubicBezTo>
                  <a:pt x="169" y="137"/>
                  <a:pt x="169" y="137"/>
                  <a:pt x="170" y="136"/>
                </a:cubicBezTo>
                <a:cubicBezTo>
                  <a:pt x="168" y="136"/>
                  <a:pt x="170" y="134"/>
                  <a:pt x="168" y="134"/>
                </a:cubicBezTo>
                <a:close/>
                <a:moveTo>
                  <a:pt x="56" y="638"/>
                </a:moveTo>
                <a:cubicBezTo>
                  <a:pt x="55" y="637"/>
                  <a:pt x="53" y="639"/>
                  <a:pt x="52" y="639"/>
                </a:cubicBezTo>
                <a:cubicBezTo>
                  <a:pt x="52" y="639"/>
                  <a:pt x="52" y="640"/>
                  <a:pt x="52" y="640"/>
                </a:cubicBezTo>
                <a:cubicBezTo>
                  <a:pt x="53" y="641"/>
                  <a:pt x="55" y="641"/>
                  <a:pt x="57" y="641"/>
                </a:cubicBezTo>
                <a:cubicBezTo>
                  <a:pt x="56" y="639"/>
                  <a:pt x="57" y="639"/>
                  <a:pt x="56" y="638"/>
                </a:cubicBezTo>
                <a:close/>
                <a:moveTo>
                  <a:pt x="606" y="762"/>
                </a:moveTo>
                <a:cubicBezTo>
                  <a:pt x="604" y="764"/>
                  <a:pt x="606" y="765"/>
                  <a:pt x="606" y="767"/>
                </a:cubicBezTo>
                <a:cubicBezTo>
                  <a:pt x="606" y="768"/>
                  <a:pt x="607" y="768"/>
                  <a:pt x="607" y="769"/>
                </a:cubicBezTo>
                <a:cubicBezTo>
                  <a:pt x="608" y="768"/>
                  <a:pt x="608" y="767"/>
                  <a:pt x="609" y="767"/>
                </a:cubicBezTo>
                <a:cubicBezTo>
                  <a:pt x="607" y="766"/>
                  <a:pt x="608" y="763"/>
                  <a:pt x="606" y="762"/>
                </a:cubicBezTo>
                <a:close/>
                <a:moveTo>
                  <a:pt x="624" y="646"/>
                </a:moveTo>
                <a:cubicBezTo>
                  <a:pt x="623" y="645"/>
                  <a:pt x="622" y="645"/>
                  <a:pt x="621" y="646"/>
                </a:cubicBezTo>
                <a:cubicBezTo>
                  <a:pt x="621" y="648"/>
                  <a:pt x="622" y="649"/>
                  <a:pt x="624" y="650"/>
                </a:cubicBezTo>
                <a:cubicBezTo>
                  <a:pt x="624" y="649"/>
                  <a:pt x="624" y="647"/>
                  <a:pt x="624" y="646"/>
                </a:cubicBezTo>
                <a:close/>
                <a:moveTo>
                  <a:pt x="693" y="471"/>
                </a:moveTo>
                <a:cubicBezTo>
                  <a:pt x="693" y="471"/>
                  <a:pt x="692" y="470"/>
                  <a:pt x="692" y="469"/>
                </a:cubicBezTo>
                <a:cubicBezTo>
                  <a:pt x="692" y="469"/>
                  <a:pt x="694" y="469"/>
                  <a:pt x="693" y="468"/>
                </a:cubicBezTo>
                <a:cubicBezTo>
                  <a:pt x="691" y="467"/>
                  <a:pt x="691" y="469"/>
                  <a:pt x="689" y="469"/>
                </a:cubicBezTo>
                <a:cubicBezTo>
                  <a:pt x="690" y="470"/>
                  <a:pt x="689" y="471"/>
                  <a:pt x="689" y="471"/>
                </a:cubicBezTo>
                <a:cubicBezTo>
                  <a:pt x="690" y="471"/>
                  <a:pt x="692" y="471"/>
                  <a:pt x="693" y="471"/>
                </a:cubicBezTo>
                <a:close/>
                <a:moveTo>
                  <a:pt x="606" y="664"/>
                </a:moveTo>
                <a:cubicBezTo>
                  <a:pt x="606" y="665"/>
                  <a:pt x="605" y="666"/>
                  <a:pt x="606" y="666"/>
                </a:cubicBezTo>
                <a:cubicBezTo>
                  <a:pt x="607" y="666"/>
                  <a:pt x="608" y="666"/>
                  <a:pt x="608" y="666"/>
                </a:cubicBezTo>
                <a:cubicBezTo>
                  <a:pt x="608" y="665"/>
                  <a:pt x="610" y="664"/>
                  <a:pt x="611" y="663"/>
                </a:cubicBezTo>
                <a:cubicBezTo>
                  <a:pt x="609" y="662"/>
                  <a:pt x="607" y="664"/>
                  <a:pt x="606" y="664"/>
                </a:cubicBezTo>
                <a:close/>
                <a:moveTo>
                  <a:pt x="604" y="849"/>
                </a:moveTo>
                <a:cubicBezTo>
                  <a:pt x="605" y="849"/>
                  <a:pt x="606" y="848"/>
                  <a:pt x="606" y="848"/>
                </a:cubicBezTo>
                <a:cubicBezTo>
                  <a:pt x="607" y="846"/>
                  <a:pt x="606" y="845"/>
                  <a:pt x="605" y="844"/>
                </a:cubicBezTo>
                <a:cubicBezTo>
                  <a:pt x="605" y="845"/>
                  <a:pt x="604" y="845"/>
                  <a:pt x="603" y="846"/>
                </a:cubicBezTo>
                <a:cubicBezTo>
                  <a:pt x="603" y="846"/>
                  <a:pt x="604" y="846"/>
                  <a:pt x="604" y="847"/>
                </a:cubicBezTo>
                <a:cubicBezTo>
                  <a:pt x="604" y="848"/>
                  <a:pt x="603" y="848"/>
                  <a:pt x="603" y="849"/>
                </a:cubicBezTo>
                <a:cubicBezTo>
                  <a:pt x="603" y="849"/>
                  <a:pt x="603" y="849"/>
                  <a:pt x="604" y="849"/>
                </a:cubicBezTo>
                <a:close/>
                <a:moveTo>
                  <a:pt x="558" y="282"/>
                </a:moveTo>
                <a:cubicBezTo>
                  <a:pt x="559" y="282"/>
                  <a:pt x="560" y="281"/>
                  <a:pt x="560" y="281"/>
                </a:cubicBezTo>
                <a:cubicBezTo>
                  <a:pt x="561" y="280"/>
                  <a:pt x="563" y="281"/>
                  <a:pt x="564" y="280"/>
                </a:cubicBezTo>
                <a:cubicBezTo>
                  <a:pt x="562" y="280"/>
                  <a:pt x="561" y="280"/>
                  <a:pt x="560" y="280"/>
                </a:cubicBezTo>
                <a:cubicBezTo>
                  <a:pt x="560" y="279"/>
                  <a:pt x="559" y="278"/>
                  <a:pt x="558" y="278"/>
                </a:cubicBezTo>
                <a:cubicBezTo>
                  <a:pt x="558" y="278"/>
                  <a:pt x="558" y="280"/>
                  <a:pt x="557" y="280"/>
                </a:cubicBezTo>
                <a:cubicBezTo>
                  <a:pt x="557" y="281"/>
                  <a:pt x="558" y="282"/>
                  <a:pt x="558" y="282"/>
                </a:cubicBezTo>
                <a:close/>
                <a:moveTo>
                  <a:pt x="220" y="337"/>
                </a:moveTo>
                <a:cubicBezTo>
                  <a:pt x="219" y="336"/>
                  <a:pt x="219" y="335"/>
                  <a:pt x="218" y="335"/>
                </a:cubicBezTo>
                <a:cubicBezTo>
                  <a:pt x="217" y="336"/>
                  <a:pt x="216" y="336"/>
                  <a:pt x="216" y="337"/>
                </a:cubicBezTo>
                <a:cubicBezTo>
                  <a:pt x="217" y="338"/>
                  <a:pt x="218" y="339"/>
                  <a:pt x="219" y="340"/>
                </a:cubicBezTo>
                <a:cubicBezTo>
                  <a:pt x="219" y="339"/>
                  <a:pt x="220" y="338"/>
                  <a:pt x="220" y="337"/>
                </a:cubicBezTo>
                <a:close/>
                <a:moveTo>
                  <a:pt x="198" y="729"/>
                </a:moveTo>
                <a:cubicBezTo>
                  <a:pt x="197" y="728"/>
                  <a:pt x="198" y="727"/>
                  <a:pt x="197" y="726"/>
                </a:cubicBezTo>
                <a:cubicBezTo>
                  <a:pt x="197" y="726"/>
                  <a:pt x="196" y="726"/>
                  <a:pt x="195" y="726"/>
                </a:cubicBezTo>
                <a:cubicBezTo>
                  <a:pt x="195" y="727"/>
                  <a:pt x="195" y="728"/>
                  <a:pt x="195" y="730"/>
                </a:cubicBezTo>
                <a:cubicBezTo>
                  <a:pt x="196" y="730"/>
                  <a:pt x="197" y="730"/>
                  <a:pt x="198" y="729"/>
                </a:cubicBezTo>
                <a:close/>
                <a:moveTo>
                  <a:pt x="226" y="654"/>
                </a:moveTo>
                <a:cubicBezTo>
                  <a:pt x="226" y="655"/>
                  <a:pt x="225" y="655"/>
                  <a:pt x="225" y="656"/>
                </a:cubicBezTo>
                <a:cubicBezTo>
                  <a:pt x="225" y="657"/>
                  <a:pt x="226" y="657"/>
                  <a:pt x="226" y="658"/>
                </a:cubicBezTo>
                <a:cubicBezTo>
                  <a:pt x="227" y="656"/>
                  <a:pt x="228" y="657"/>
                  <a:pt x="230" y="656"/>
                </a:cubicBezTo>
                <a:cubicBezTo>
                  <a:pt x="228" y="656"/>
                  <a:pt x="228" y="654"/>
                  <a:pt x="226" y="654"/>
                </a:cubicBezTo>
                <a:close/>
                <a:moveTo>
                  <a:pt x="236" y="590"/>
                </a:moveTo>
                <a:cubicBezTo>
                  <a:pt x="236" y="590"/>
                  <a:pt x="237" y="589"/>
                  <a:pt x="236" y="588"/>
                </a:cubicBezTo>
                <a:cubicBezTo>
                  <a:pt x="235" y="589"/>
                  <a:pt x="234" y="588"/>
                  <a:pt x="233" y="589"/>
                </a:cubicBezTo>
                <a:cubicBezTo>
                  <a:pt x="233" y="590"/>
                  <a:pt x="232" y="590"/>
                  <a:pt x="231" y="592"/>
                </a:cubicBezTo>
                <a:cubicBezTo>
                  <a:pt x="232" y="592"/>
                  <a:pt x="231" y="593"/>
                  <a:pt x="232" y="593"/>
                </a:cubicBezTo>
                <a:cubicBezTo>
                  <a:pt x="233" y="591"/>
                  <a:pt x="233" y="591"/>
                  <a:pt x="236" y="590"/>
                </a:cubicBezTo>
                <a:close/>
                <a:moveTo>
                  <a:pt x="587" y="825"/>
                </a:moveTo>
                <a:cubicBezTo>
                  <a:pt x="584" y="825"/>
                  <a:pt x="584" y="822"/>
                  <a:pt x="582" y="821"/>
                </a:cubicBezTo>
                <a:cubicBezTo>
                  <a:pt x="582" y="822"/>
                  <a:pt x="582" y="823"/>
                  <a:pt x="582" y="823"/>
                </a:cubicBezTo>
                <a:cubicBezTo>
                  <a:pt x="583" y="825"/>
                  <a:pt x="584" y="826"/>
                  <a:pt x="585" y="826"/>
                </a:cubicBezTo>
                <a:cubicBezTo>
                  <a:pt x="586" y="826"/>
                  <a:pt x="586" y="826"/>
                  <a:pt x="587" y="825"/>
                </a:cubicBezTo>
                <a:close/>
                <a:moveTo>
                  <a:pt x="273" y="438"/>
                </a:moveTo>
                <a:cubicBezTo>
                  <a:pt x="274" y="438"/>
                  <a:pt x="275" y="438"/>
                  <a:pt x="276" y="437"/>
                </a:cubicBezTo>
                <a:cubicBezTo>
                  <a:pt x="274" y="436"/>
                  <a:pt x="275" y="434"/>
                  <a:pt x="274" y="434"/>
                </a:cubicBezTo>
                <a:cubicBezTo>
                  <a:pt x="272" y="435"/>
                  <a:pt x="272" y="436"/>
                  <a:pt x="272" y="437"/>
                </a:cubicBezTo>
                <a:cubicBezTo>
                  <a:pt x="272" y="438"/>
                  <a:pt x="272" y="438"/>
                  <a:pt x="273" y="438"/>
                </a:cubicBezTo>
                <a:close/>
                <a:moveTo>
                  <a:pt x="229" y="735"/>
                </a:moveTo>
                <a:cubicBezTo>
                  <a:pt x="229" y="734"/>
                  <a:pt x="230" y="733"/>
                  <a:pt x="229" y="732"/>
                </a:cubicBezTo>
                <a:cubicBezTo>
                  <a:pt x="228" y="731"/>
                  <a:pt x="228" y="733"/>
                  <a:pt x="227" y="733"/>
                </a:cubicBezTo>
                <a:cubicBezTo>
                  <a:pt x="227" y="734"/>
                  <a:pt x="227" y="735"/>
                  <a:pt x="227" y="737"/>
                </a:cubicBezTo>
                <a:cubicBezTo>
                  <a:pt x="228" y="736"/>
                  <a:pt x="229" y="736"/>
                  <a:pt x="229" y="735"/>
                </a:cubicBezTo>
                <a:close/>
                <a:moveTo>
                  <a:pt x="533" y="759"/>
                </a:moveTo>
                <a:cubicBezTo>
                  <a:pt x="534" y="758"/>
                  <a:pt x="535" y="760"/>
                  <a:pt x="537" y="759"/>
                </a:cubicBezTo>
                <a:cubicBezTo>
                  <a:pt x="536" y="758"/>
                  <a:pt x="537" y="757"/>
                  <a:pt x="536" y="756"/>
                </a:cubicBezTo>
                <a:cubicBezTo>
                  <a:pt x="536" y="756"/>
                  <a:pt x="535" y="756"/>
                  <a:pt x="534" y="756"/>
                </a:cubicBezTo>
                <a:cubicBezTo>
                  <a:pt x="534" y="757"/>
                  <a:pt x="533" y="758"/>
                  <a:pt x="533" y="759"/>
                </a:cubicBezTo>
                <a:close/>
                <a:moveTo>
                  <a:pt x="436" y="64"/>
                </a:moveTo>
                <a:cubicBezTo>
                  <a:pt x="437" y="65"/>
                  <a:pt x="438" y="66"/>
                  <a:pt x="440" y="65"/>
                </a:cubicBezTo>
                <a:cubicBezTo>
                  <a:pt x="440" y="65"/>
                  <a:pt x="440" y="64"/>
                  <a:pt x="440" y="63"/>
                </a:cubicBezTo>
                <a:cubicBezTo>
                  <a:pt x="440" y="63"/>
                  <a:pt x="439" y="62"/>
                  <a:pt x="438" y="62"/>
                </a:cubicBezTo>
                <a:cubicBezTo>
                  <a:pt x="438" y="62"/>
                  <a:pt x="437" y="63"/>
                  <a:pt x="436" y="64"/>
                </a:cubicBezTo>
                <a:close/>
                <a:moveTo>
                  <a:pt x="714" y="547"/>
                </a:moveTo>
                <a:cubicBezTo>
                  <a:pt x="715" y="545"/>
                  <a:pt x="712" y="546"/>
                  <a:pt x="712" y="545"/>
                </a:cubicBezTo>
                <a:cubicBezTo>
                  <a:pt x="712" y="546"/>
                  <a:pt x="709" y="545"/>
                  <a:pt x="710" y="548"/>
                </a:cubicBezTo>
                <a:cubicBezTo>
                  <a:pt x="711" y="547"/>
                  <a:pt x="713" y="548"/>
                  <a:pt x="714" y="547"/>
                </a:cubicBezTo>
                <a:close/>
                <a:moveTo>
                  <a:pt x="707" y="593"/>
                </a:moveTo>
                <a:cubicBezTo>
                  <a:pt x="707" y="592"/>
                  <a:pt x="707" y="592"/>
                  <a:pt x="707" y="591"/>
                </a:cubicBezTo>
                <a:cubicBezTo>
                  <a:pt x="706" y="593"/>
                  <a:pt x="704" y="590"/>
                  <a:pt x="702" y="593"/>
                </a:cubicBezTo>
                <a:cubicBezTo>
                  <a:pt x="704" y="594"/>
                  <a:pt x="706" y="594"/>
                  <a:pt x="707" y="593"/>
                </a:cubicBezTo>
                <a:close/>
                <a:moveTo>
                  <a:pt x="857" y="705"/>
                </a:moveTo>
                <a:cubicBezTo>
                  <a:pt x="856" y="705"/>
                  <a:pt x="855" y="704"/>
                  <a:pt x="854" y="703"/>
                </a:cubicBezTo>
                <a:cubicBezTo>
                  <a:pt x="853" y="704"/>
                  <a:pt x="854" y="705"/>
                  <a:pt x="854" y="705"/>
                </a:cubicBezTo>
                <a:cubicBezTo>
                  <a:pt x="854" y="706"/>
                  <a:pt x="855" y="707"/>
                  <a:pt x="856" y="708"/>
                </a:cubicBezTo>
                <a:cubicBezTo>
                  <a:pt x="856" y="707"/>
                  <a:pt x="858" y="707"/>
                  <a:pt x="857" y="705"/>
                </a:cubicBezTo>
                <a:close/>
                <a:moveTo>
                  <a:pt x="377" y="156"/>
                </a:moveTo>
                <a:cubicBezTo>
                  <a:pt x="378" y="154"/>
                  <a:pt x="376" y="153"/>
                  <a:pt x="376" y="151"/>
                </a:cubicBezTo>
                <a:cubicBezTo>
                  <a:pt x="374" y="154"/>
                  <a:pt x="374" y="154"/>
                  <a:pt x="377" y="156"/>
                </a:cubicBezTo>
                <a:close/>
                <a:moveTo>
                  <a:pt x="633" y="713"/>
                </a:moveTo>
                <a:cubicBezTo>
                  <a:pt x="634" y="713"/>
                  <a:pt x="634" y="712"/>
                  <a:pt x="634" y="711"/>
                </a:cubicBezTo>
                <a:cubicBezTo>
                  <a:pt x="632" y="711"/>
                  <a:pt x="631" y="710"/>
                  <a:pt x="630" y="711"/>
                </a:cubicBezTo>
                <a:cubicBezTo>
                  <a:pt x="630" y="713"/>
                  <a:pt x="632" y="714"/>
                  <a:pt x="633" y="713"/>
                </a:cubicBezTo>
                <a:close/>
                <a:moveTo>
                  <a:pt x="815" y="593"/>
                </a:moveTo>
                <a:cubicBezTo>
                  <a:pt x="814" y="594"/>
                  <a:pt x="813" y="593"/>
                  <a:pt x="811" y="594"/>
                </a:cubicBezTo>
                <a:cubicBezTo>
                  <a:pt x="811" y="595"/>
                  <a:pt x="811" y="595"/>
                  <a:pt x="811" y="596"/>
                </a:cubicBezTo>
                <a:cubicBezTo>
                  <a:pt x="814" y="597"/>
                  <a:pt x="815" y="596"/>
                  <a:pt x="815" y="593"/>
                </a:cubicBezTo>
                <a:close/>
                <a:moveTo>
                  <a:pt x="331" y="605"/>
                </a:moveTo>
                <a:cubicBezTo>
                  <a:pt x="330" y="605"/>
                  <a:pt x="329" y="606"/>
                  <a:pt x="328" y="607"/>
                </a:cubicBezTo>
                <a:cubicBezTo>
                  <a:pt x="330" y="607"/>
                  <a:pt x="332" y="608"/>
                  <a:pt x="333" y="608"/>
                </a:cubicBezTo>
                <a:cubicBezTo>
                  <a:pt x="334" y="606"/>
                  <a:pt x="332" y="605"/>
                  <a:pt x="331" y="605"/>
                </a:cubicBezTo>
                <a:close/>
                <a:moveTo>
                  <a:pt x="203" y="657"/>
                </a:moveTo>
                <a:cubicBezTo>
                  <a:pt x="203" y="657"/>
                  <a:pt x="204" y="657"/>
                  <a:pt x="204" y="657"/>
                </a:cubicBezTo>
                <a:cubicBezTo>
                  <a:pt x="205" y="656"/>
                  <a:pt x="205" y="655"/>
                  <a:pt x="204" y="654"/>
                </a:cubicBezTo>
                <a:cubicBezTo>
                  <a:pt x="203" y="654"/>
                  <a:pt x="202" y="654"/>
                  <a:pt x="201" y="654"/>
                </a:cubicBezTo>
                <a:cubicBezTo>
                  <a:pt x="201" y="655"/>
                  <a:pt x="202" y="655"/>
                  <a:pt x="202" y="656"/>
                </a:cubicBezTo>
                <a:cubicBezTo>
                  <a:pt x="202" y="656"/>
                  <a:pt x="201" y="657"/>
                  <a:pt x="202" y="658"/>
                </a:cubicBezTo>
                <a:cubicBezTo>
                  <a:pt x="202" y="658"/>
                  <a:pt x="203" y="657"/>
                  <a:pt x="203" y="657"/>
                </a:cubicBezTo>
                <a:close/>
                <a:moveTo>
                  <a:pt x="601" y="243"/>
                </a:moveTo>
                <a:cubicBezTo>
                  <a:pt x="599" y="245"/>
                  <a:pt x="599" y="246"/>
                  <a:pt x="600" y="247"/>
                </a:cubicBezTo>
                <a:cubicBezTo>
                  <a:pt x="600" y="247"/>
                  <a:pt x="601" y="247"/>
                  <a:pt x="602" y="247"/>
                </a:cubicBezTo>
                <a:cubicBezTo>
                  <a:pt x="602" y="246"/>
                  <a:pt x="602" y="245"/>
                  <a:pt x="603" y="244"/>
                </a:cubicBezTo>
                <a:cubicBezTo>
                  <a:pt x="602" y="245"/>
                  <a:pt x="601" y="244"/>
                  <a:pt x="601" y="243"/>
                </a:cubicBezTo>
                <a:close/>
                <a:moveTo>
                  <a:pt x="235" y="345"/>
                </a:moveTo>
                <a:cubicBezTo>
                  <a:pt x="235" y="345"/>
                  <a:pt x="235" y="346"/>
                  <a:pt x="236" y="347"/>
                </a:cubicBezTo>
                <a:cubicBezTo>
                  <a:pt x="237" y="347"/>
                  <a:pt x="238" y="347"/>
                  <a:pt x="239" y="347"/>
                </a:cubicBezTo>
                <a:cubicBezTo>
                  <a:pt x="239" y="346"/>
                  <a:pt x="239" y="345"/>
                  <a:pt x="239" y="344"/>
                </a:cubicBezTo>
                <a:cubicBezTo>
                  <a:pt x="238" y="344"/>
                  <a:pt x="236" y="343"/>
                  <a:pt x="235" y="345"/>
                </a:cubicBezTo>
                <a:close/>
                <a:moveTo>
                  <a:pt x="179" y="511"/>
                </a:moveTo>
                <a:cubicBezTo>
                  <a:pt x="180" y="510"/>
                  <a:pt x="180" y="508"/>
                  <a:pt x="179" y="507"/>
                </a:cubicBezTo>
                <a:cubicBezTo>
                  <a:pt x="178" y="507"/>
                  <a:pt x="177" y="508"/>
                  <a:pt x="177" y="509"/>
                </a:cubicBezTo>
                <a:cubicBezTo>
                  <a:pt x="178" y="511"/>
                  <a:pt x="178" y="511"/>
                  <a:pt x="179" y="511"/>
                </a:cubicBezTo>
                <a:close/>
                <a:moveTo>
                  <a:pt x="731" y="528"/>
                </a:moveTo>
                <a:cubicBezTo>
                  <a:pt x="730" y="527"/>
                  <a:pt x="730" y="526"/>
                  <a:pt x="729" y="525"/>
                </a:cubicBezTo>
                <a:cubicBezTo>
                  <a:pt x="728" y="526"/>
                  <a:pt x="727" y="526"/>
                  <a:pt x="726" y="527"/>
                </a:cubicBezTo>
                <a:cubicBezTo>
                  <a:pt x="727" y="529"/>
                  <a:pt x="729" y="528"/>
                  <a:pt x="731" y="528"/>
                </a:cubicBezTo>
                <a:close/>
                <a:moveTo>
                  <a:pt x="734" y="550"/>
                </a:moveTo>
                <a:cubicBezTo>
                  <a:pt x="735" y="550"/>
                  <a:pt x="736" y="549"/>
                  <a:pt x="737" y="548"/>
                </a:cubicBezTo>
                <a:cubicBezTo>
                  <a:pt x="734" y="547"/>
                  <a:pt x="733" y="548"/>
                  <a:pt x="731" y="549"/>
                </a:cubicBezTo>
                <a:cubicBezTo>
                  <a:pt x="732" y="551"/>
                  <a:pt x="733" y="550"/>
                  <a:pt x="734" y="550"/>
                </a:cubicBezTo>
                <a:close/>
                <a:moveTo>
                  <a:pt x="785" y="621"/>
                </a:moveTo>
                <a:cubicBezTo>
                  <a:pt x="785" y="619"/>
                  <a:pt x="784" y="618"/>
                  <a:pt x="781" y="619"/>
                </a:cubicBezTo>
                <a:cubicBezTo>
                  <a:pt x="783" y="621"/>
                  <a:pt x="783" y="621"/>
                  <a:pt x="785" y="621"/>
                </a:cubicBezTo>
                <a:close/>
                <a:moveTo>
                  <a:pt x="765" y="622"/>
                </a:moveTo>
                <a:cubicBezTo>
                  <a:pt x="764" y="623"/>
                  <a:pt x="764" y="621"/>
                  <a:pt x="764" y="622"/>
                </a:cubicBezTo>
                <a:cubicBezTo>
                  <a:pt x="763" y="622"/>
                  <a:pt x="763" y="622"/>
                  <a:pt x="762" y="623"/>
                </a:cubicBezTo>
                <a:cubicBezTo>
                  <a:pt x="764" y="625"/>
                  <a:pt x="765" y="624"/>
                  <a:pt x="767" y="624"/>
                </a:cubicBezTo>
                <a:cubicBezTo>
                  <a:pt x="767" y="624"/>
                  <a:pt x="767" y="623"/>
                  <a:pt x="767" y="622"/>
                </a:cubicBezTo>
                <a:cubicBezTo>
                  <a:pt x="766" y="622"/>
                  <a:pt x="766" y="622"/>
                  <a:pt x="765" y="622"/>
                </a:cubicBezTo>
                <a:close/>
                <a:moveTo>
                  <a:pt x="298" y="626"/>
                </a:moveTo>
                <a:cubicBezTo>
                  <a:pt x="298" y="627"/>
                  <a:pt x="299" y="628"/>
                  <a:pt x="300" y="628"/>
                </a:cubicBezTo>
                <a:cubicBezTo>
                  <a:pt x="301" y="627"/>
                  <a:pt x="301" y="626"/>
                  <a:pt x="300" y="624"/>
                </a:cubicBezTo>
                <a:cubicBezTo>
                  <a:pt x="299" y="624"/>
                  <a:pt x="298" y="625"/>
                  <a:pt x="298" y="626"/>
                </a:cubicBezTo>
                <a:close/>
                <a:moveTo>
                  <a:pt x="548" y="686"/>
                </a:moveTo>
                <a:cubicBezTo>
                  <a:pt x="547" y="688"/>
                  <a:pt x="549" y="689"/>
                  <a:pt x="550" y="690"/>
                </a:cubicBezTo>
                <a:cubicBezTo>
                  <a:pt x="550" y="690"/>
                  <a:pt x="550" y="690"/>
                  <a:pt x="551" y="690"/>
                </a:cubicBezTo>
                <a:cubicBezTo>
                  <a:pt x="551" y="690"/>
                  <a:pt x="551" y="689"/>
                  <a:pt x="551" y="689"/>
                </a:cubicBezTo>
                <a:cubicBezTo>
                  <a:pt x="550" y="688"/>
                  <a:pt x="549" y="687"/>
                  <a:pt x="548" y="686"/>
                </a:cubicBezTo>
                <a:close/>
                <a:moveTo>
                  <a:pt x="686" y="154"/>
                </a:moveTo>
                <a:cubicBezTo>
                  <a:pt x="687" y="155"/>
                  <a:pt x="687" y="155"/>
                  <a:pt x="688" y="156"/>
                </a:cubicBezTo>
                <a:cubicBezTo>
                  <a:pt x="689" y="156"/>
                  <a:pt x="689" y="156"/>
                  <a:pt x="690" y="156"/>
                </a:cubicBezTo>
                <a:cubicBezTo>
                  <a:pt x="690" y="155"/>
                  <a:pt x="690" y="154"/>
                  <a:pt x="692" y="153"/>
                </a:cubicBezTo>
                <a:cubicBezTo>
                  <a:pt x="689" y="152"/>
                  <a:pt x="688" y="154"/>
                  <a:pt x="686" y="154"/>
                </a:cubicBezTo>
                <a:close/>
                <a:moveTo>
                  <a:pt x="507" y="804"/>
                </a:moveTo>
                <a:cubicBezTo>
                  <a:pt x="507" y="803"/>
                  <a:pt x="507" y="803"/>
                  <a:pt x="506" y="802"/>
                </a:cubicBezTo>
                <a:cubicBezTo>
                  <a:pt x="506" y="802"/>
                  <a:pt x="505" y="802"/>
                  <a:pt x="505" y="802"/>
                </a:cubicBezTo>
                <a:cubicBezTo>
                  <a:pt x="505" y="802"/>
                  <a:pt x="504" y="802"/>
                  <a:pt x="504" y="802"/>
                </a:cubicBezTo>
                <a:cubicBezTo>
                  <a:pt x="505" y="805"/>
                  <a:pt x="505" y="805"/>
                  <a:pt x="506" y="806"/>
                </a:cubicBezTo>
                <a:cubicBezTo>
                  <a:pt x="507" y="805"/>
                  <a:pt x="507" y="804"/>
                  <a:pt x="507" y="804"/>
                </a:cubicBezTo>
                <a:close/>
                <a:moveTo>
                  <a:pt x="551" y="754"/>
                </a:moveTo>
                <a:cubicBezTo>
                  <a:pt x="551" y="754"/>
                  <a:pt x="550" y="754"/>
                  <a:pt x="549" y="754"/>
                </a:cubicBezTo>
                <a:cubicBezTo>
                  <a:pt x="550" y="755"/>
                  <a:pt x="551" y="754"/>
                  <a:pt x="551" y="755"/>
                </a:cubicBezTo>
                <a:cubicBezTo>
                  <a:pt x="551" y="756"/>
                  <a:pt x="551" y="756"/>
                  <a:pt x="551" y="757"/>
                </a:cubicBezTo>
                <a:cubicBezTo>
                  <a:pt x="552" y="757"/>
                  <a:pt x="553" y="757"/>
                  <a:pt x="554" y="756"/>
                </a:cubicBezTo>
                <a:cubicBezTo>
                  <a:pt x="553" y="754"/>
                  <a:pt x="553" y="754"/>
                  <a:pt x="551" y="754"/>
                </a:cubicBezTo>
                <a:close/>
                <a:moveTo>
                  <a:pt x="418" y="172"/>
                </a:moveTo>
                <a:cubicBezTo>
                  <a:pt x="418" y="172"/>
                  <a:pt x="418" y="172"/>
                  <a:pt x="418" y="173"/>
                </a:cubicBezTo>
                <a:cubicBezTo>
                  <a:pt x="419" y="173"/>
                  <a:pt x="419" y="173"/>
                  <a:pt x="420" y="173"/>
                </a:cubicBezTo>
                <a:cubicBezTo>
                  <a:pt x="420" y="172"/>
                  <a:pt x="421" y="171"/>
                  <a:pt x="423" y="171"/>
                </a:cubicBezTo>
                <a:cubicBezTo>
                  <a:pt x="421" y="170"/>
                  <a:pt x="419" y="170"/>
                  <a:pt x="418" y="172"/>
                </a:cubicBezTo>
                <a:close/>
                <a:moveTo>
                  <a:pt x="427" y="233"/>
                </a:moveTo>
                <a:cubicBezTo>
                  <a:pt x="428" y="232"/>
                  <a:pt x="428" y="233"/>
                  <a:pt x="429" y="233"/>
                </a:cubicBezTo>
                <a:cubicBezTo>
                  <a:pt x="429" y="233"/>
                  <a:pt x="430" y="232"/>
                  <a:pt x="430" y="231"/>
                </a:cubicBezTo>
                <a:cubicBezTo>
                  <a:pt x="428" y="231"/>
                  <a:pt x="427" y="230"/>
                  <a:pt x="425" y="231"/>
                </a:cubicBezTo>
                <a:cubicBezTo>
                  <a:pt x="425" y="231"/>
                  <a:pt x="425" y="232"/>
                  <a:pt x="425" y="232"/>
                </a:cubicBezTo>
                <a:cubicBezTo>
                  <a:pt x="426" y="233"/>
                  <a:pt x="426" y="233"/>
                  <a:pt x="427" y="233"/>
                </a:cubicBezTo>
                <a:close/>
                <a:moveTo>
                  <a:pt x="482" y="235"/>
                </a:moveTo>
                <a:cubicBezTo>
                  <a:pt x="483" y="234"/>
                  <a:pt x="484" y="234"/>
                  <a:pt x="484" y="233"/>
                </a:cubicBezTo>
                <a:cubicBezTo>
                  <a:pt x="484" y="231"/>
                  <a:pt x="483" y="231"/>
                  <a:pt x="481" y="231"/>
                </a:cubicBezTo>
                <a:cubicBezTo>
                  <a:pt x="481" y="232"/>
                  <a:pt x="480" y="233"/>
                  <a:pt x="482" y="235"/>
                </a:cubicBezTo>
                <a:close/>
                <a:moveTo>
                  <a:pt x="535" y="239"/>
                </a:moveTo>
                <a:cubicBezTo>
                  <a:pt x="536" y="239"/>
                  <a:pt x="536" y="239"/>
                  <a:pt x="537" y="239"/>
                </a:cubicBezTo>
                <a:cubicBezTo>
                  <a:pt x="537" y="238"/>
                  <a:pt x="537" y="236"/>
                  <a:pt x="537" y="235"/>
                </a:cubicBezTo>
                <a:cubicBezTo>
                  <a:pt x="536" y="235"/>
                  <a:pt x="536" y="235"/>
                  <a:pt x="535" y="235"/>
                </a:cubicBezTo>
                <a:cubicBezTo>
                  <a:pt x="535" y="236"/>
                  <a:pt x="534" y="238"/>
                  <a:pt x="535" y="239"/>
                </a:cubicBezTo>
                <a:close/>
                <a:moveTo>
                  <a:pt x="451" y="852"/>
                </a:moveTo>
                <a:cubicBezTo>
                  <a:pt x="451" y="850"/>
                  <a:pt x="452" y="849"/>
                  <a:pt x="451" y="848"/>
                </a:cubicBezTo>
                <a:cubicBezTo>
                  <a:pt x="450" y="848"/>
                  <a:pt x="449" y="849"/>
                  <a:pt x="448" y="850"/>
                </a:cubicBezTo>
                <a:cubicBezTo>
                  <a:pt x="450" y="852"/>
                  <a:pt x="450" y="852"/>
                  <a:pt x="451" y="852"/>
                </a:cubicBezTo>
                <a:close/>
                <a:moveTo>
                  <a:pt x="526" y="285"/>
                </a:moveTo>
                <a:cubicBezTo>
                  <a:pt x="527" y="286"/>
                  <a:pt x="528" y="287"/>
                  <a:pt x="530" y="287"/>
                </a:cubicBezTo>
                <a:cubicBezTo>
                  <a:pt x="531" y="286"/>
                  <a:pt x="530" y="285"/>
                  <a:pt x="528" y="283"/>
                </a:cubicBezTo>
                <a:cubicBezTo>
                  <a:pt x="528" y="285"/>
                  <a:pt x="527" y="284"/>
                  <a:pt x="526" y="285"/>
                </a:cubicBezTo>
                <a:close/>
                <a:moveTo>
                  <a:pt x="709" y="371"/>
                </a:moveTo>
                <a:cubicBezTo>
                  <a:pt x="710" y="372"/>
                  <a:pt x="709" y="373"/>
                  <a:pt x="710" y="374"/>
                </a:cubicBezTo>
                <a:cubicBezTo>
                  <a:pt x="711" y="374"/>
                  <a:pt x="712" y="374"/>
                  <a:pt x="713" y="374"/>
                </a:cubicBezTo>
                <a:cubicBezTo>
                  <a:pt x="713" y="373"/>
                  <a:pt x="712" y="372"/>
                  <a:pt x="712" y="371"/>
                </a:cubicBezTo>
                <a:cubicBezTo>
                  <a:pt x="711" y="371"/>
                  <a:pt x="710" y="370"/>
                  <a:pt x="709" y="371"/>
                </a:cubicBezTo>
                <a:close/>
                <a:moveTo>
                  <a:pt x="263" y="392"/>
                </a:moveTo>
                <a:cubicBezTo>
                  <a:pt x="263" y="393"/>
                  <a:pt x="264" y="394"/>
                  <a:pt x="265" y="395"/>
                </a:cubicBezTo>
                <a:cubicBezTo>
                  <a:pt x="266" y="395"/>
                  <a:pt x="266" y="395"/>
                  <a:pt x="267" y="394"/>
                </a:cubicBezTo>
                <a:cubicBezTo>
                  <a:pt x="266" y="394"/>
                  <a:pt x="266" y="393"/>
                  <a:pt x="266" y="392"/>
                </a:cubicBezTo>
                <a:cubicBezTo>
                  <a:pt x="264" y="392"/>
                  <a:pt x="263" y="392"/>
                  <a:pt x="263" y="392"/>
                </a:cubicBezTo>
                <a:close/>
                <a:moveTo>
                  <a:pt x="724" y="458"/>
                </a:moveTo>
                <a:cubicBezTo>
                  <a:pt x="722" y="459"/>
                  <a:pt x="721" y="460"/>
                  <a:pt x="721" y="461"/>
                </a:cubicBezTo>
                <a:cubicBezTo>
                  <a:pt x="721" y="461"/>
                  <a:pt x="722" y="461"/>
                  <a:pt x="724" y="461"/>
                </a:cubicBezTo>
                <a:cubicBezTo>
                  <a:pt x="724" y="461"/>
                  <a:pt x="724" y="460"/>
                  <a:pt x="725" y="460"/>
                </a:cubicBezTo>
                <a:cubicBezTo>
                  <a:pt x="724" y="459"/>
                  <a:pt x="724" y="458"/>
                  <a:pt x="724" y="458"/>
                </a:cubicBezTo>
                <a:close/>
                <a:moveTo>
                  <a:pt x="506" y="692"/>
                </a:moveTo>
                <a:cubicBezTo>
                  <a:pt x="507" y="693"/>
                  <a:pt x="508" y="695"/>
                  <a:pt x="510" y="694"/>
                </a:cubicBezTo>
                <a:cubicBezTo>
                  <a:pt x="510" y="693"/>
                  <a:pt x="510" y="693"/>
                  <a:pt x="510" y="692"/>
                </a:cubicBezTo>
                <a:cubicBezTo>
                  <a:pt x="508" y="692"/>
                  <a:pt x="507" y="691"/>
                  <a:pt x="506" y="692"/>
                </a:cubicBezTo>
                <a:close/>
                <a:moveTo>
                  <a:pt x="457" y="98"/>
                </a:moveTo>
                <a:cubicBezTo>
                  <a:pt x="456" y="97"/>
                  <a:pt x="456" y="97"/>
                  <a:pt x="456" y="96"/>
                </a:cubicBezTo>
                <a:cubicBezTo>
                  <a:pt x="455" y="97"/>
                  <a:pt x="454" y="97"/>
                  <a:pt x="454" y="99"/>
                </a:cubicBezTo>
                <a:cubicBezTo>
                  <a:pt x="455" y="99"/>
                  <a:pt x="455" y="100"/>
                  <a:pt x="457" y="100"/>
                </a:cubicBezTo>
                <a:cubicBezTo>
                  <a:pt x="457" y="99"/>
                  <a:pt x="457" y="98"/>
                  <a:pt x="457" y="98"/>
                </a:cubicBezTo>
                <a:close/>
                <a:moveTo>
                  <a:pt x="560" y="658"/>
                </a:moveTo>
                <a:cubicBezTo>
                  <a:pt x="559" y="657"/>
                  <a:pt x="559" y="656"/>
                  <a:pt x="557" y="656"/>
                </a:cubicBezTo>
                <a:cubicBezTo>
                  <a:pt x="557" y="656"/>
                  <a:pt x="557" y="657"/>
                  <a:pt x="556" y="657"/>
                </a:cubicBezTo>
                <a:cubicBezTo>
                  <a:pt x="557" y="658"/>
                  <a:pt x="558" y="658"/>
                  <a:pt x="558" y="660"/>
                </a:cubicBezTo>
                <a:cubicBezTo>
                  <a:pt x="559" y="659"/>
                  <a:pt x="560" y="659"/>
                  <a:pt x="560" y="658"/>
                </a:cubicBezTo>
                <a:close/>
                <a:moveTo>
                  <a:pt x="458" y="205"/>
                </a:moveTo>
                <a:cubicBezTo>
                  <a:pt x="458" y="206"/>
                  <a:pt x="458" y="207"/>
                  <a:pt x="458" y="208"/>
                </a:cubicBezTo>
                <a:cubicBezTo>
                  <a:pt x="459" y="207"/>
                  <a:pt x="460" y="208"/>
                  <a:pt x="461" y="207"/>
                </a:cubicBezTo>
                <a:cubicBezTo>
                  <a:pt x="461" y="207"/>
                  <a:pt x="461" y="206"/>
                  <a:pt x="461" y="205"/>
                </a:cubicBezTo>
                <a:cubicBezTo>
                  <a:pt x="460" y="205"/>
                  <a:pt x="459" y="204"/>
                  <a:pt x="458" y="205"/>
                </a:cubicBezTo>
                <a:close/>
                <a:moveTo>
                  <a:pt x="796" y="507"/>
                </a:moveTo>
                <a:cubicBezTo>
                  <a:pt x="795" y="506"/>
                  <a:pt x="795" y="506"/>
                  <a:pt x="793" y="505"/>
                </a:cubicBezTo>
                <a:cubicBezTo>
                  <a:pt x="793" y="505"/>
                  <a:pt x="792" y="506"/>
                  <a:pt x="792" y="507"/>
                </a:cubicBezTo>
                <a:cubicBezTo>
                  <a:pt x="793" y="507"/>
                  <a:pt x="795" y="508"/>
                  <a:pt x="796" y="507"/>
                </a:cubicBezTo>
                <a:close/>
                <a:moveTo>
                  <a:pt x="294" y="670"/>
                </a:moveTo>
                <a:cubicBezTo>
                  <a:pt x="294" y="669"/>
                  <a:pt x="294" y="668"/>
                  <a:pt x="293" y="667"/>
                </a:cubicBezTo>
                <a:cubicBezTo>
                  <a:pt x="293" y="668"/>
                  <a:pt x="292" y="667"/>
                  <a:pt x="291" y="668"/>
                </a:cubicBezTo>
                <a:cubicBezTo>
                  <a:pt x="291" y="669"/>
                  <a:pt x="291" y="669"/>
                  <a:pt x="291" y="670"/>
                </a:cubicBezTo>
                <a:cubicBezTo>
                  <a:pt x="292" y="670"/>
                  <a:pt x="293" y="671"/>
                  <a:pt x="294" y="670"/>
                </a:cubicBezTo>
                <a:close/>
                <a:moveTo>
                  <a:pt x="521" y="668"/>
                </a:moveTo>
                <a:cubicBezTo>
                  <a:pt x="521" y="667"/>
                  <a:pt x="521" y="667"/>
                  <a:pt x="521" y="665"/>
                </a:cubicBezTo>
                <a:cubicBezTo>
                  <a:pt x="520" y="666"/>
                  <a:pt x="519" y="664"/>
                  <a:pt x="518" y="665"/>
                </a:cubicBezTo>
                <a:cubicBezTo>
                  <a:pt x="518" y="666"/>
                  <a:pt x="519" y="668"/>
                  <a:pt x="521" y="668"/>
                </a:cubicBezTo>
                <a:close/>
                <a:moveTo>
                  <a:pt x="221" y="537"/>
                </a:moveTo>
                <a:cubicBezTo>
                  <a:pt x="221" y="538"/>
                  <a:pt x="222" y="538"/>
                  <a:pt x="222" y="539"/>
                </a:cubicBezTo>
                <a:cubicBezTo>
                  <a:pt x="222" y="539"/>
                  <a:pt x="222" y="540"/>
                  <a:pt x="223" y="540"/>
                </a:cubicBezTo>
                <a:cubicBezTo>
                  <a:pt x="224" y="539"/>
                  <a:pt x="224" y="537"/>
                  <a:pt x="226" y="537"/>
                </a:cubicBezTo>
                <a:cubicBezTo>
                  <a:pt x="224" y="537"/>
                  <a:pt x="223" y="537"/>
                  <a:pt x="221" y="537"/>
                </a:cubicBezTo>
                <a:close/>
                <a:moveTo>
                  <a:pt x="563" y="32"/>
                </a:moveTo>
                <a:cubicBezTo>
                  <a:pt x="563" y="33"/>
                  <a:pt x="562" y="33"/>
                  <a:pt x="562" y="33"/>
                </a:cubicBezTo>
                <a:cubicBezTo>
                  <a:pt x="563" y="34"/>
                  <a:pt x="563" y="36"/>
                  <a:pt x="564" y="37"/>
                </a:cubicBezTo>
                <a:cubicBezTo>
                  <a:pt x="565" y="35"/>
                  <a:pt x="565" y="33"/>
                  <a:pt x="563" y="32"/>
                </a:cubicBezTo>
                <a:close/>
                <a:moveTo>
                  <a:pt x="446" y="200"/>
                </a:moveTo>
                <a:cubicBezTo>
                  <a:pt x="445" y="201"/>
                  <a:pt x="444" y="201"/>
                  <a:pt x="445" y="202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8" y="202"/>
                  <a:pt x="447" y="201"/>
                  <a:pt x="446" y="200"/>
                </a:cubicBezTo>
                <a:close/>
                <a:moveTo>
                  <a:pt x="447" y="229"/>
                </a:moveTo>
                <a:cubicBezTo>
                  <a:pt x="447" y="229"/>
                  <a:pt x="448" y="232"/>
                  <a:pt x="449" y="230"/>
                </a:cubicBezTo>
                <a:cubicBezTo>
                  <a:pt x="449" y="230"/>
                  <a:pt x="449" y="230"/>
                  <a:pt x="448" y="229"/>
                </a:cubicBezTo>
                <a:cubicBezTo>
                  <a:pt x="449" y="229"/>
                  <a:pt x="450" y="228"/>
                  <a:pt x="451" y="227"/>
                </a:cubicBezTo>
                <a:cubicBezTo>
                  <a:pt x="448" y="227"/>
                  <a:pt x="448" y="229"/>
                  <a:pt x="447" y="229"/>
                </a:cubicBezTo>
                <a:close/>
                <a:moveTo>
                  <a:pt x="79" y="641"/>
                </a:moveTo>
                <a:cubicBezTo>
                  <a:pt x="79" y="641"/>
                  <a:pt x="78" y="640"/>
                  <a:pt x="77" y="641"/>
                </a:cubicBezTo>
                <a:cubicBezTo>
                  <a:pt x="77" y="642"/>
                  <a:pt x="77" y="643"/>
                  <a:pt x="77" y="643"/>
                </a:cubicBezTo>
                <a:cubicBezTo>
                  <a:pt x="78" y="643"/>
                  <a:pt x="79" y="643"/>
                  <a:pt x="80" y="643"/>
                </a:cubicBezTo>
                <a:cubicBezTo>
                  <a:pt x="80" y="642"/>
                  <a:pt x="80" y="641"/>
                  <a:pt x="79" y="641"/>
                </a:cubicBezTo>
                <a:close/>
                <a:moveTo>
                  <a:pt x="619" y="308"/>
                </a:moveTo>
                <a:cubicBezTo>
                  <a:pt x="620" y="307"/>
                  <a:pt x="621" y="307"/>
                  <a:pt x="622" y="306"/>
                </a:cubicBezTo>
                <a:cubicBezTo>
                  <a:pt x="621" y="305"/>
                  <a:pt x="620" y="304"/>
                  <a:pt x="618" y="305"/>
                </a:cubicBezTo>
                <a:cubicBezTo>
                  <a:pt x="619" y="306"/>
                  <a:pt x="618" y="307"/>
                  <a:pt x="619" y="308"/>
                </a:cubicBezTo>
                <a:close/>
                <a:moveTo>
                  <a:pt x="461" y="220"/>
                </a:moveTo>
                <a:cubicBezTo>
                  <a:pt x="461" y="219"/>
                  <a:pt x="461" y="218"/>
                  <a:pt x="460" y="217"/>
                </a:cubicBezTo>
                <a:cubicBezTo>
                  <a:pt x="460" y="218"/>
                  <a:pt x="459" y="217"/>
                  <a:pt x="458" y="218"/>
                </a:cubicBezTo>
                <a:cubicBezTo>
                  <a:pt x="458" y="218"/>
                  <a:pt x="458" y="219"/>
                  <a:pt x="458" y="220"/>
                </a:cubicBezTo>
                <a:cubicBezTo>
                  <a:pt x="459" y="220"/>
                  <a:pt x="460" y="220"/>
                  <a:pt x="461" y="220"/>
                </a:cubicBezTo>
                <a:close/>
                <a:moveTo>
                  <a:pt x="573" y="305"/>
                </a:moveTo>
                <a:cubicBezTo>
                  <a:pt x="574" y="304"/>
                  <a:pt x="575" y="304"/>
                  <a:pt x="575" y="302"/>
                </a:cubicBezTo>
                <a:cubicBezTo>
                  <a:pt x="575" y="302"/>
                  <a:pt x="574" y="301"/>
                  <a:pt x="574" y="301"/>
                </a:cubicBezTo>
                <a:cubicBezTo>
                  <a:pt x="572" y="302"/>
                  <a:pt x="572" y="303"/>
                  <a:pt x="573" y="305"/>
                </a:cubicBezTo>
                <a:close/>
                <a:moveTo>
                  <a:pt x="624" y="712"/>
                </a:moveTo>
                <a:cubicBezTo>
                  <a:pt x="624" y="710"/>
                  <a:pt x="624" y="710"/>
                  <a:pt x="624" y="709"/>
                </a:cubicBezTo>
                <a:cubicBezTo>
                  <a:pt x="623" y="709"/>
                  <a:pt x="622" y="708"/>
                  <a:pt x="621" y="709"/>
                </a:cubicBezTo>
                <a:cubicBezTo>
                  <a:pt x="622" y="711"/>
                  <a:pt x="622" y="712"/>
                  <a:pt x="624" y="712"/>
                </a:cubicBezTo>
                <a:close/>
                <a:moveTo>
                  <a:pt x="492" y="786"/>
                </a:moveTo>
                <a:cubicBezTo>
                  <a:pt x="491" y="787"/>
                  <a:pt x="493" y="788"/>
                  <a:pt x="493" y="788"/>
                </a:cubicBezTo>
                <a:cubicBezTo>
                  <a:pt x="494" y="788"/>
                  <a:pt x="495" y="787"/>
                  <a:pt x="496" y="786"/>
                </a:cubicBezTo>
                <a:cubicBezTo>
                  <a:pt x="494" y="786"/>
                  <a:pt x="493" y="785"/>
                  <a:pt x="492" y="786"/>
                </a:cubicBezTo>
                <a:close/>
                <a:moveTo>
                  <a:pt x="420" y="184"/>
                </a:moveTo>
                <a:cubicBezTo>
                  <a:pt x="421" y="183"/>
                  <a:pt x="421" y="182"/>
                  <a:pt x="418" y="181"/>
                </a:cubicBezTo>
                <a:cubicBezTo>
                  <a:pt x="419" y="182"/>
                  <a:pt x="418" y="182"/>
                  <a:pt x="418" y="183"/>
                </a:cubicBezTo>
                <a:cubicBezTo>
                  <a:pt x="418" y="184"/>
                  <a:pt x="419" y="185"/>
                  <a:pt x="420" y="184"/>
                </a:cubicBezTo>
                <a:close/>
                <a:moveTo>
                  <a:pt x="561" y="691"/>
                </a:moveTo>
                <a:cubicBezTo>
                  <a:pt x="561" y="692"/>
                  <a:pt x="561" y="693"/>
                  <a:pt x="561" y="694"/>
                </a:cubicBezTo>
                <a:cubicBezTo>
                  <a:pt x="562" y="694"/>
                  <a:pt x="563" y="695"/>
                  <a:pt x="564" y="694"/>
                </a:cubicBezTo>
                <a:cubicBezTo>
                  <a:pt x="563" y="692"/>
                  <a:pt x="563" y="691"/>
                  <a:pt x="561" y="691"/>
                </a:cubicBezTo>
                <a:close/>
                <a:moveTo>
                  <a:pt x="782" y="211"/>
                </a:moveTo>
                <a:cubicBezTo>
                  <a:pt x="781" y="212"/>
                  <a:pt x="781" y="212"/>
                  <a:pt x="782" y="213"/>
                </a:cubicBezTo>
                <a:cubicBezTo>
                  <a:pt x="783" y="213"/>
                  <a:pt x="783" y="213"/>
                  <a:pt x="785" y="213"/>
                </a:cubicBezTo>
                <a:cubicBezTo>
                  <a:pt x="784" y="212"/>
                  <a:pt x="784" y="210"/>
                  <a:pt x="782" y="211"/>
                </a:cubicBezTo>
                <a:close/>
                <a:moveTo>
                  <a:pt x="675" y="282"/>
                </a:moveTo>
                <a:cubicBezTo>
                  <a:pt x="674" y="281"/>
                  <a:pt x="673" y="281"/>
                  <a:pt x="672" y="282"/>
                </a:cubicBezTo>
                <a:cubicBezTo>
                  <a:pt x="672" y="283"/>
                  <a:pt x="672" y="283"/>
                  <a:pt x="672" y="285"/>
                </a:cubicBezTo>
                <a:cubicBezTo>
                  <a:pt x="674" y="284"/>
                  <a:pt x="675" y="284"/>
                  <a:pt x="675" y="282"/>
                </a:cubicBezTo>
                <a:close/>
                <a:moveTo>
                  <a:pt x="413" y="845"/>
                </a:moveTo>
                <a:cubicBezTo>
                  <a:pt x="414" y="845"/>
                  <a:pt x="415" y="845"/>
                  <a:pt x="415" y="845"/>
                </a:cubicBezTo>
                <a:cubicBezTo>
                  <a:pt x="416" y="845"/>
                  <a:pt x="416" y="844"/>
                  <a:pt x="417" y="844"/>
                </a:cubicBezTo>
                <a:cubicBezTo>
                  <a:pt x="416" y="843"/>
                  <a:pt x="415" y="843"/>
                  <a:pt x="414" y="842"/>
                </a:cubicBezTo>
                <a:cubicBezTo>
                  <a:pt x="414" y="843"/>
                  <a:pt x="413" y="843"/>
                  <a:pt x="413" y="845"/>
                </a:cubicBezTo>
                <a:close/>
                <a:moveTo>
                  <a:pt x="406" y="221"/>
                </a:moveTo>
                <a:cubicBezTo>
                  <a:pt x="406" y="220"/>
                  <a:pt x="407" y="220"/>
                  <a:pt x="407" y="219"/>
                </a:cubicBezTo>
                <a:cubicBezTo>
                  <a:pt x="407" y="218"/>
                  <a:pt x="406" y="217"/>
                  <a:pt x="405" y="217"/>
                </a:cubicBezTo>
                <a:cubicBezTo>
                  <a:pt x="405" y="218"/>
                  <a:pt x="405" y="218"/>
                  <a:pt x="404" y="219"/>
                </a:cubicBezTo>
                <a:cubicBezTo>
                  <a:pt x="405" y="220"/>
                  <a:pt x="405" y="220"/>
                  <a:pt x="406" y="221"/>
                </a:cubicBezTo>
                <a:close/>
                <a:moveTo>
                  <a:pt x="426" y="186"/>
                </a:moveTo>
                <a:cubicBezTo>
                  <a:pt x="426" y="186"/>
                  <a:pt x="426" y="185"/>
                  <a:pt x="426" y="185"/>
                </a:cubicBezTo>
                <a:cubicBezTo>
                  <a:pt x="425" y="185"/>
                  <a:pt x="424" y="184"/>
                  <a:pt x="423" y="185"/>
                </a:cubicBezTo>
                <a:cubicBezTo>
                  <a:pt x="423" y="185"/>
                  <a:pt x="423" y="186"/>
                  <a:pt x="423" y="187"/>
                </a:cubicBezTo>
                <a:cubicBezTo>
                  <a:pt x="424" y="186"/>
                  <a:pt x="425" y="187"/>
                  <a:pt x="426" y="186"/>
                </a:cubicBezTo>
                <a:close/>
                <a:moveTo>
                  <a:pt x="350" y="178"/>
                </a:moveTo>
                <a:cubicBezTo>
                  <a:pt x="349" y="176"/>
                  <a:pt x="348" y="174"/>
                  <a:pt x="346" y="174"/>
                </a:cubicBezTo>
                <a:cubicBezTo>
                  <a:pt x="346" y="174"/>
                  <a:pt x="346" y="175"/>
                  <a:pt x="346" y="176"/>
                </a:cubicBezTo>
                <a:cubicBezTo>
                  <a:pt x="347" y="176"/>
                  <a:pt x="348" y="177"/>
                  <a:pt x="350" y="178"/>
                </a:cubicBezTo>
                <a:close/>
                <a:moveTo>
                  <a:pt x="662" y="738"/>
                </a:moveTo>
                <a:cubicBezTo>
                  <a:pt x="663" y="738"/>
                  <a:pt x="664" y="739"/>
                  <a:pt x="664" y="738"/>
                </a:cubicBezTo>
                <a:cubicBezTo>
                  <a:pt x="664" y="737"/>
                  <a:pt x="663" y="736"/>
                  <a:pt x="662" y="735"/>
                </a:cubicBezTo>
                <a:cubicBezTo>
                  <a:pt x="661" y="737"/>
                  <a:pt x="661" y="737"/>
                  <a:pt x="662" y="738"/>
                </a:cubicBezTo>
                <a:close/>
                <a:moveTo>
                  <a:pt x="190" y="654"/>
                </a:moveTo>
                <a:cubicBezTo>
                  <a:pt x="189" y="654"/>
                  <a:pt x="188" y="655"/>
                  <a:pt x="188" y="657"/>
                </a:cubicBezTo>
                <a:cubicBezTo>
                  <a:pt x="189" y="657"/>
                  <a:pt x="190" y="657"/>
                  <a:pt x="191" y="657"/>
                </a:cubicBezTo>
                <a:cubicBezTo>
                  <a:pt x="191" y="656"/>
                  <a:pt x="192" y="654"/>
                  <a:pt x="190" y="654"/>
                </a:cubicBezTo>
                <a:close/>
                <a:moveTo>
                  <a:pt x="493" y="654"/>
                </a:moveTo>
                <a:cubicBezTo>
                  <a:pt x="493" y="653"/>
                  <a:pt x="494" y="652"/>
                  <a:pt x="493" y="651"/>
                </a:cubicBezTo>
                <a:cubicBezTo>
                  <a:pt x="492" y="651"/>
                  <a:pt x="492" y="651"/>
                  <a:pt x="490" y="652"/>
                </a:cubicBezTo>
                <a:cubicBezTo>
                  <a:pt x="491" y="653"/>
                  <a:pt x="492" y="654"/>
                  <a:pt x="493" y="654"/>
                </a:cubicBezTo>
                <a:close/>
                <a:moveTo>
                  <a:pt x="368" y="225"/>
                </a:moveTo>
                <a:cubicBezTo>
                  <a:pt x="366" y="225"/>
                  <a:pt x="366" y="224"/>
                  <a:pt x="365" y="224"/>
                </a:cubicBezTo>
                <a:cubicBezTo>
                  <a:pt x="365" y="225"/>
                  <a:pt x="364" y="225"/>
                  <a:pt x="364" y="227"/>
                </a:cubicBezTo>
                <a:cubicBezTo>
                  <a:pt x="366" y="227"/>
                  <a:pt x="368" y="226"/>
                  <a:pt x="368" y="225"/>
                </a:cubicBezTo>
                <a:close/>
                <a:moveTo>
                  <a:pt x="728" y="565"/>
                </a:moveTo>
                <a:cubicBezTo>
                  <a:pt x="729" y="564"/>
                  <a:pt x="729" y="563"/>
                  <a:pt x="728" y="562"/>
                </a:cubicBezTo>
                <a:cubicBezTo>
                  <a:pt x="728" y="562"/>
                  <a:pt x="727" y="561"/>
                  <a:pt x="726" y="563"/>
                </a:cubicBezTo>
                <a:cubicBezTo>
                  <a:pt x="726" y="564"/>
                  <a:pt x="727" y="565"/>
                  <a:pt x="728" y="565"/>
                </a:cubicBezTo>
                <a:close/>
                <a:moveTo>
                  <a:pt x="530" y="673"/>
                </a:moveTo>
                <a:cubicBezTo>
                  <a:pt x="530" y="672"/>
                  <a:pt x="531" y="671"/>
                  <a:pt x="529" y="670"/>
                </a:cubicBezTo>
                <a:cubicBezTo>
                  <a:pt x="529" y="672"/>
                  <a:pt x="526" y="673"/>
                  <a:pt x="526" y="675"/>
                </a:cubicBezTo>
                <a:cubicBezTo>
                  <a:pt x="528" y="676"/>
                  <a:pt x="528" y="673"/>
                  <a:pt x="530" y="673"/>
                </a:cubicBezTo>
                <a:close/>
                <a:moveTo>
                  <a:pt x="441" y="45"/>
                </a:moveTo>
                <a:cubicBezTo>
                  <a:pt x="441" y="45"/>
                  <a:pt x="442" y="46"/>
                  <a:pt x="443" y="46"/>
                </a:cubicBezTo>
                <a:cubicBezTo>
                  <a:pt x="444" y="46"/>
                  <a:pt x="444" y="45"/>
                  <a:pt x="445" y="45"/>
                </a:cubicBezTo>
                <a:cubicBezTo>
                  <a:pt x="444" y="44"/>
                  <a:pt x="444" y="44"/>
                  <a:pt x="443" y="43"/>
                </a:cubicBezTo>
                <a:cubicBezTo>
                  <a:pt x="442" y="43"/>
                  <a:pt x="441" y="44"/>
                  <a:pt x="441" y="45"/>
                </a:cubicBezTo>
                <a:close/>
                <a:moveTo>
                  <a:pt x="713" y="626"/>
                </a:moveTo>
                <a:cubicBezTo>
                  <a:pt x="713" y="626"/>
                  <a:pt x="713" y="626"/>
                  <a:pt x="713" y="627"/>
                </a:cubicBezTo>
                <a:cubicBezTo>
                  <a:pt x="714" y="627"/>
                  <a:pt x="715" y="627"/>
                  <a:pt x="716" y="627"/>
                </a:cubicBezTo>
                <a:cubicBezTo>
                  <a:pt x="715" y="625"/>
                  <a:pt x="714" y="625"/>
                  <a:pt x="713" y="626"/>
                </a:cubicBezTo>
                <a:close/>
                <a:moveTo>
                  <a:pt x="713" y="635"/>
                </a:moveTo>
                <a:cubicBezTo>
                  <a:pt x="712" y="635"/>
                  <a:pt x="711" y="635"/>
                  <a:pt x="710" y="635"/>
                </a:cubicBezTo>
                <a:cubicBezTo>
                  <a:pt x="710" y="636"/>
                  <a:pt x="710" y="636"/>
                  <a:pt x="710" y="637"/>
                </a:cubicBezTo>
                <a:cubicBezTo>
                  <a:pt x="711" y="637"/>
                  <a:pt x="713" y="637"/>
                  <a:pt x="713" y="635"/>
                </a:cubicBezTo>
                <a:close/>
                <a:moveTo>
                  <a:pt x="440" y="208"/>
                </a:moveTo>
                <a:cubicBezTo>
                  <a:pt x="441" y="209"/>
                  <a:pt x="441" y="211"/>
                  <a:pt x="444" y="210"/>
                </a:cubicBezTo>
                <a:cubicBezTo>
                  <a:pt x="443" y="208"/>
                  <a:pt x="443" y="207"/>
                  <a:pt x="440" y="208"/>
                </a:cubicBezTo>
                <a:close/>
                <a:moveTo>
                  <a:pt x="419" y="692"/>
                </a:moveTo>
                <a:cubicBezTo>
                  <a:pt x="419" y="692"/>
                  <a:pt x="419" y="692"/>
                  <a:pt x="419" y="692"/>
                </a:cubicBezTo>
                <a:cubicBezTo>
                  <a:pt x="418" y="691"/>
                  <a:pt x="417" y="691"/>
                  <a:pt x="416" y="692"/>
                </a:cubicBezTo>
                <a:cubicBezTo>
                  <a:pt x="416" y="692"/>
                  <a:pt x="416" y="693"/>
                  <a:pt x="416" y="693"/>
                </a:cubicBezTo>
                <a:cubicBezTo>
                  <a:pt x="417" y="694"/>
                  <a:pt x="418" y="694"/>
                  <a:pt x="419" y="692"/>
                </a:cubicBezTo>
                <a:close/>
                <a:moveTo>
                  <a:pt x="590" y="344"/>
                </a:moveTo>
                <a:cubicBezTo>
                  <a:pt x="590" y="343"/>
                  <a:pt x="590" y="343"/>
                  <a:pt x="590" y="342"/>
                </a:cubicBezTo>
                <a:cubicBezTo>
                  <a:pt x="589" y="344"/>
                  <a:pt x="589" y="341"/>
                  <a:pt x="588" y="341"/>
                </a:cubicBezTo>
                <a:cubicBezTo>
                  <a:pt x="588" y="342"/>
                  <a:pt x="588" y="343"/>
                  <a:pt x="588" y="344"/>
                </a:cubicBezTo>
                <a:cubicBezTo>
                  <a:pt x="589" y="344"/>
                  <a:pt x="590" y="344"/>
                  <a:pt x="590" y="344"/>
                </a:cubicBezTo>
                <a:close/>
                <a:moveTo>
                  <a:pt x="875" y="581"/>
                </a:moveTo>
                <a:cubicBezTo>
                  <a:pt x="875" y="582"/>
                  <a:pt x="875" y="582"/>
                  <a:pt x="875" y="583"/>
                </a:cubicBezTo>
                <a:cubicBezTo>
                  <a:pt x="876" y="583"/>
                  <a:pt x="877" y="583"/>
                  <a:pt x="879" y="583"/>
                </a:cubicBezTo>
                <a:cubicBezTo>
                  <a:pt x="877" y="581"/>
                  <a:pt x="876" y="581"/>
                  <a:pt x="875" y="581"/>
                </a:cubicBezTo>
                <a:close/>
                <a:moveTo>
                  <a:pt x="782" y="336"/>
                </a:moveTo>
                <a:cubicBezTo>
                  <a:pt x="782" y="335"/>
                  <a:pt x="781" y="334"/>
                  <a:pt x="780" y="334"/>
                </a:cubicBezTo>
                <a:cubicBezTo>
                  <a:pt x="779" y="335"/>
                  <a:pt x="779" y="336"/>
                  <a:pt x="780" y="337"/>
                </a:cubicBezTo>
                <a:cubicBezTo>
                  <a:pt x="781" y="337"/>
                  <a:pt x="782" y="337"/>
                  <a:pt x="782" y="336"/>
                </a:cubicBezTo>
                <a:close/>
                <a:moveTo>
                  <a:pt x="298" y="267"/>
                </a:moveTo>
                <a:cubicBezTo>
                  <a:pt x="299" y="267"/>
                  <a:pt x="300" y="266"/>
                  <a:pt x="301" y="266"/>
                </a:cubicBezTo>
                <a:cubicBezTo>
                  <a:pt x="300" y="265"/>
                  <a:pt x="300" y="264"/>
                  <a:pt x="298" y="264"/>
                </a:cubicBezTo>
                <a:cubicBezTo>
                  <a:pt x="298" y="265"/>
                  <a:pt x="297" y="266"/>
                  <a:pt x="298" y="267"/>
                </a:cubicBezTo>
                <a:close/>
                <a:moveTo>
                  <a:pt x="215" y="650"/>
                </a:moveTo>
                <a:cubicBezTo>
                  <a:pt x="215" y="650"/>
                  <a:pt x="215" y="651"/>
                  <a:pt x="216" y="651"/>
                </a:cubicBezTo>
                <a:cubicBezTo>
                  <a:pt x="217" y="651"/>
                  <a:pt x="218" y="651"/>
                  <a:pt x="219" y="651"/>
                </a:cubicBezTo>
                <a:cubicBezTo>
                  <a:pt x="218" y="649"/>
                  <a:pt x="217" y="649"/>
                  <a:pt x="215" y="650"/>
                </a:cubicBezTo>
                <a:close/>
                <a:moveTo>
                  <a:pt x="184" y="592"/>
                </a:moveTo>
                <a:cubicBezTo>
                  <a:pt x="184" y="593"/>
                  <a:pt x="185" y="594"/>
                  <a:pt x="186" y="595"/>
                </a:cubicBezTo>
                <a:cubicBezTo>
                  <a:pt x="186" y="594"/>
                  <a:pt x="187" y="593"/>
                  <a:pt x="187" y="592"/>
                </a:cubicBezTo>
                <a:cubicBezTo>
                  <a:pt x="186" y="592"/>
                  <a:pt x="185" y="591"/>
                  <a:pt x="184" y="592"/>
                </a:cubicBezTo>
                <a:close/>
                <a:moveTo>
                  <a:pt x="711" y="553"/>
                </a:moveTo>
                <a:cubicBezTo>
                  <a:pt x="712" y="554"/>
                  <a:pt x="713" y="555"/>
                  <a:pt x="715" y="554"/>
                </a:cubicBezTo>
                <a:cubicBezTo>
                  <a:pt x="715" y="553"/>
                  <a:pt x="715" y="553"/>
                  <a:pt x="715" y="553"/>
                </a:cubicBezTo>
                <a:cubicBezTo>
                  <a:pt x="714" y="552"/>
                  <a:pt x="713" y="552"/>
                  <a:pt x="711" y="553"/>
                </a:cubicBezTo>
                <a:close/>
                <a:moveTo>
                  <a:pt x="217" y="297"/>
                </a:moveTo>
                <a:cubicBezTo>
                  <a:pt x="218" y="298"/>
                  <a:pt x="218" y="299"/>
                  <a:pt x="218" y="300"/>
                </a:cubicBezTo>
                <a:cubicBezTo>
                  <a:pt x="219" y="300"/>
                  <a:pt x="219" y="300"/>
                  <a:pt x="220" y="300"/>
                </a:cubicBezTo>
                <a:cubicBezTo>
                  <a:pt x="220" y="299"/>
                  <a:pt x="220" y="298"/>
                  <a:pt x="220" y="297"/>
                </a:cubicBezTo>
                <a:cubicBezTo>
                  <a:pt x="219" y="297"/>
                  <a:pt x="218" y="297"/>
                  <a:pt x="217" y="297"/>
                </a:cubicBezTo>
                <a:close/>
                <a:moveTo>
                  <a:pt x="193" y="551"/>
                </a:moveTo>
                <a:cubicBezTo>
                  <a:pt x="192" y="551"/>
                  <a:pt x="192" y="552"/>
                  <a:pt x="191" y="553"/>
                </a:cubicBezTo>
                <a:cubicBezTo>
                  <a:pt x="192" y="553"/>
                  <a:pt x="192" y="554"/>
                  <a:pt x="194" y="554"/>
                </a:cubicBezTo>
                <a:cubicBezTo>
                  <a:pt x="193" y="553"/>
                  <a:pt x="195" y="552"/>
                  <a:pt x="193" y="551"/>
                </a:cubicBezTo>
                <a:close/>
                <a:moveTo>
                  <a:pt x="620" y="217"/>
                </a:moveTo>
                <a:cubicBezTo>
                  <a:pt x="621" y="217"/>
                  <a:pt x="622" y="216"/>
                  <a:pt x="622" y="216"/>
                </a:cubicBezTo>
                <a:cubicBezTo>
                  <a:pt x="621" y="215"/>
                  <a:pt x="621" y="214"/>
                  <a:pt x="620" y="214"/>
                </a:cubicBezTo>
                <a:cubicBezTo>
                  <a:pt x="619" y="215"/>
                  <a:pt x="619" y="216"/>
                  <a:pt x="619" y="217"/>
                </a:cubicBezTo>
                <a:cubicBezTo>
                  <a:pt x="620" y="217"/>
                  <a:pt x="620" y="217"/>
                  <a:pt x="620" y="217"/>
                </a:cubicBezTo>
                <a:close/>
                <a:moveTo>
                  <a:pt x="399" y="768"/>
                </a:moveTo>
                <a:cubicBezTo>
                  <a:pt x="400" y="768"/>
                  <a:pt x="401" y="767"/>
                  <a:pt x="401" y="767"/>
                </a:cubicBezTo>
                <a:cubicBezTo>
                  <a:pt x="401" y="766"/>
                  <a:pt x="400" y="765"/>
                  <a:pt x="399" y="766"/>
                </a:cubicBezTo>
                <a:cubicBezTo>
                  <a:pt x="398" y="767"/>
                  <a:pt x="398" y="767"/>
                  <a:pt x="399" y="768"/>
                </a:cubicBezTo>
                <a:close/>
                <a:moveTo>
                  <a:pt x="728" y="519"/>
                </a:moveTo>
                <a:cubicBezTo>
                  <a:pt x="728" y="519"/>
                  <a:pt x="727" y="518"/>
                  <a:pt x="726" y="519"/>
                </a:cubicBezTo>
                <a:cubicBezTo>
                  <a:pt x="726" y="520"/>
                  <a:pt x="727" y="521"/>
                  <a:pt x="727" y="522"/>
                </a:cubicBezTo>
                <a:cubicBezTo>
                  <a:pt x="728" y="521"/>
                  <a:pt x="729" y="520"/>
                  <a:pt x="728" y="519"/>
                </a:cubicBezTo>
                <a:close/>
                <a:moveTo>
                  <a:pt x="286" y="252"/>
                </a:moveTo>
                <a:cubicBezTo>
                  <a:pt x="286" y="252"/>
                  <a:pt x="286" y="251"/>
                  <a:pt x="286" y="251"/>
                </a:cubicBezTo>
                <a:cubicBezTo>
                  <a:pt x="285" y="251"/>
                  <a:pt x="283" y="250"/>
                  <a:pt x="282" y="251"/>
                </a:cubicBezTo>
                <a:cubicBezTo>
                  <a:pt x="283" y="253"/>
                  <a:pt x="285" y="253"/>
                  <a:pt x="286" y="252"/>
                </a:cubicBezTo>
                <a:close/>
                <a:moveTo>
                  <a:pt x="816" y="496"/>
                </a:moveTo>
                <a:cubicBezTo>
                  <a:pt x="817" y="498"/>
                  <a:pt x="819" y="498"/>
                  <a:pt x="822" y="497"/>
                </a:cubicBezTo>
                <a:cubicBezTo>
                  <a:pt x="819" y="497"/>
                  <a:pt x="818" y="495"/>
                  <a:pt x="816" y="496"/>
                </a:cubicBezTo>
                <a:close/>
                <a:moveTo>
                  <a:pt x="529" y="747"/>
                </a:moveTo>
                <a:cubicBezTo>
                  <a:pt x="530" y="747"/>
                  <a:pt x="530" y="746"/>
                  <a:pt x="531" y="746"/>
                </a:cubicBezTo>
                <a:cubicBezTo>
                  <a:pt x="530" y="745"/>
                  <a:pt x="530" y="744"/>
                  <a:pt x="528" y="744"/>
                </a:cubicBezTo>
                <a:cubicBezTo>
                  <a:pt x="528" y="745"/>
                  <a:pt x="528" y="746"/>
                  <a:pt x="529" y="747"/>
                </a:cubicBezTo>
                <a:close/>
                <a:moveTo>
                  <a:pt x="313" y="240"/>
                </a:moveTo>
                <a:cubicBezTo>
                  <a:pt x="314" y="240"/>
                  <a:pt x="314" y="240"/>
                  <a:pt x="315" y="239"/>
                </a:cubicBezTo>
                <a:cubicBezTo>
                  <a:pt x="314" y="238"/>
                  <a:pt x="314" y="237"/>
                  <a:pt x="312" y="237"/>
                </a:cubicBezTo>
                <a:cubicBezTo>
                  <a:pt x="312" y="238"/>
                  <a:pt x="312" y="239"/>
                  <a:pt x="313" y="240"/>
                </a:cubicBezTo>
                <a:close/>
                <a:moveTo>
                  <a:pt x="307" y="620"/>
                </a:moveTo>
                <a:cubicBezTo>
                  <a:pt x="307" y="619"/>
                  <a:pt x="307" y="618"/>
                  <a:pt x="306" y="618"/>
                </a:cubicBezTo>
                <a:cubicBezTo>
                  <a:pt x="305" y="618"/>
                  <a:pt x="304" y="619"/>
                  <a:pt x="304" y="620"/>
                </a:cubicBezTo>
                <a:cubicBezTo>
                  <a:pt x="305" y="621"/>
                  <a:pt x="306" y="621"/>
                  <a:pt x="307" y="620"/>
                </a:cubicBezTo>
                <a:close/>
                <a:moveTo>
                  <a:pt x="376" y="720"/>
                </a:moveTo>
                <a:cubicBezTo>
                  <a:pt x="376" y="720"/>
                  <a:pt x="377" y="720"/>
                  <a:pt x="378" y="720"/>
                </a:cubicBezTo>
                <a:cubicBezTo>
                  <a:pt x="378" y="719"/>
                  <a:pt x="378" y="718"/>
                  <a:pt x="378" y="718"/>
                </a:cubicBezTo>
                <a:cubicBezTo>
                  <a:pt x="378" y="719"/>
                  <a:pt x="375" y="718"/>
                  <a:pt x="376" y="720"/>
                </a:cubicBezTo>
                <a:close/>
                <a:moveTo>
                  <a:pt x="793" y="423"/>
                </a:moveTo>
                <a:cubicBezTo>
                  <a:pt x="794" y="424"/>
                  <a:pt x="796" y="424"/>
                  <a:pt x="797" y="423"/>
                </a:cubicBezTo>
                <a:cubicBezTo>
                  <a:pt x="797" y="423"/>
                  <a:pt x="797" y="422"/>
                  <a:pt x="797" y="421"/>
                </a:cubicBezTo>
                <a:cubicBezTo>
                  <a:pt x="795" y="422"/>
                  <a:pt x="794" y="423"/>
                  <a:pt x="793" y="423"/>
                </a:cubicBezTo>
                <a:close/>
                <a:moveTo>
                  <a:pt x="239" y="576"/>
                </a:moveTo>
                <a:cubicBezTo>
                  <a:pt x="237" y="575"/>
                  <a:pt x="236" y="575"/>
                  <a:pt x="235" y="577"/>
                </a:cubicBezTo>
                <a:cubicBezTo>
                  <a:pt x="237" y="578"/>
                  <a:pt x="238" y="577"/>
                  <a:pt x="239" y="576"/>
                </a:cubicBezTo>
                <a:close/>
                <a:moveTo>
                  <a:pt x="195" y="546"/>
                </a:moveTo>
                <a:cubicBezTo>
                  <a:pt x="196" y="547"/>
                  <a:pt x="196" y="548"/>
                  <a:pt x="198" y="547"/>
                </a:cubicBezTo>
                <a:cubicBezTo>
                  <a:pt x="198" y="547"/>
                  <a:pt x="198" y="546"/>
                  <a:pt x="198" y="544"/>
                </a:cubicBezTo>
                <a:cubicBezTo>
                  <a:pt x="197" y="546"/>
                  <a:pt x="196" y="545"/>
                  <a:pt x="195" y="546"/>
                </a:cubicBezTo>
                <a:close/>
                <a:moveTo>
                  <a:pt x="383" y="161"/>
                </a:moveTo>
                <a:cubicBezTo>
                  <a:pt x="382" y="160"/>
                  <a:pt x="381" y="160"/>
                  <a:pt x="379" y="161"/>
                </a:cubicBezTo>
                <a:cubicBezTo>
                  <a:pt x="380" y="161"/>
                  <a:pt x="380" y="162"/>
                  <a:pt x="381" y="163"/>
                </a:cubicBezTo>
                <a:cubicBezTo>
                  <a:pt x="382" y="162"/>
                  <a:pt x="383" y="161"/>
                  <a:pt x="383" y="161"/>
                </a:cubicBezTo>
                <a:close/>
                <a:moveTo>
                  <a:pt x="617" y="812"/>
                </a:moveTo>
                <a:cubicBezTo>
                  <a:pt x="617" y="811"/>
                  <a:pt x="617" y="810"/>
                  <a:pt x="617" y="810"/>
                </a:cubicBezTo>
                <a:cubicBezTo>
                  <a:pt x="616" y="809"/>
                  <a:pt x="615" y="809"/>
                  <a:pt x="615" y="808"/>
                </a:cubicBezTo>
                <a:cubicBezTo>
                  <a:pt x="614" y="811"/>
                  <a:pt x="615" y="811"/>
                  <a:pt x="617" y="812"/>
                </a:cubicBezTo>
                <a:close/>
                <a:moveTo>
                  <a:pt x="629" y="634"/>
                </a:moveTo>
                <a:cubicBezTo>
                  <a:pt x="630" y="635"/>
                  <a:pt x="631" y="635"/>
                  <a:pt x="632" y="636"/>
                </a:cubicBezTo>
                <a:cubicBezTo>
                  <a:pt x="632" y="636"/>
                  <a:pt x="632" y="636"/>
                  <a:pt x="633" y="635"/>
                </a:cubicBezTo>
                <a:cubicBezTo>
                  <a:pt x="631" y="636"/>
                  <a:pt x="631" y="632"/>
                  <a:pt x="629" y="634"/>
                </a:cubicBezTo>
                <a:close/>
                <a:moveTo>
                  <a:pt x="372" y="114"/>
                </a:moveTo>
                <a:cubicBezTo>
                  <a:pt x="373" y="112"/>
                  <a:pt x="373" y="115"/>
                  <a:pt x="374" y="114"/>
                </a:cubicBezTo>
                <a:cubicBezTo>
                  <a:pt x="375" y="113"/>
                  <a:pt x="374" y="112"/>
                  <a:pt x="372" y="111"/>
                </a:cubicBezTo>
                <a:cubicBezTo>
                  <a:pt x="372" y="112"/>
                  <a:pt x="371" y="113"/>
                  <a:pt x="372" y="114"/>
                </a:cubicBezTo>
                <a:close/>
                <a:moveTo>
                  <a:pt x="600" y="693"/>
                </a:moveTo>
                <a:cubicBezTo>
                  <a:pt x="600" y="692"/>
                  <a:pt x="600" y="691"/>
                  <a:pt x="600" y="690"/>
                </a:cubicBezTo>
                <a:cubicBezTo>
                  <a:pt x="599" y="691"/>
                  <a:pt x="599" y="690"/>
                  <a:pt x="598" y="691"/>
                </a:cubicBezTo>
                <a:cubicBezTo>
                  <a:pt x="598" y="692"/>
                  <a:pt x="598" y="692"/>
                  <a:pt x="598" y="693"/>
                </a:cubicBezTo>
                <a:cubicBezTo>
                  <a:pt x="599" y="693"/>
                  <a:pt x="600" y="694"/>
                  <a:pt x="600" y="693"/>
                </a:cubicBezTo>
                <a:close/>
                <a:moveTo>
                  <a:pt x="218" y="329"/>
                </a:moveTo>
                <a:cubicBezTo>
                  <a:pt x="217" y="330"/>
                  <a:pt x="219" y="331"/>
                  <a:pt x="219" y="332"/>
                </a:cubicBezTo>
                <a:cubicBezTo>
                  <a:pt x="220" y="331"/>
                  <a:pt x="220" y="331"/>
                  <a:pt x="221" y="330"/>
                </a:cubicBezTo>
                <a:cubicBezTo>
                  <a:pt x="220" y="329"/>
                  <a:pt x="220" y="328"/>
                  <a:pt x="218" y="329"/>
                </a:cubicBezTo>
                <a:close/>
                <a:moveTo>
                  <a:pt x="757" y="553"/>
                </a:moveTo>
                <a:cubicBezTo>
                  <a:pt x="757" y="552"/>
                  <a:pt x="757" y="552"/>
                  <a:pt x="757" y="552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2"/>
                  <a:pt x="755" y="552"/>
                  <a:pt x="755" y="553"/>
                </a:cubicBezTo>
                <a:cubicBezTo>
                  <a:pt x="756" y="553"/>
                  <a:pt x="756" y="553"/>
                  <a:pt x="757" y="553"/>
                </a:cubicBezTo>
                <a:close/>
                <a:moveTo>
                  <a:pt x="825" y="501"/>
                </a:moveTo>
                <a:cubicBezTo>
                  <a:pt x="823" y="501"/>
                  <a:pt x="821" y="501"/>
                  <a:pt x="819" y="501"/>
                </a:cubicBezTo>
                <a:cubicBezTo>
                  <a:pt x="821" y="501"/>
                  <a:pt x="823" y="502"/>
                  <a:pt x="825" y="501"/>
                </a:cubicBezTo>
                <a:close/>
                <a:moveTo>
                  <a:pt x="252" y="716"/>
                </a:moveTo>
                <a:cubicBezTo>
                  <a:pt x="252" y="716"/>
                  <a:pt x="251" y="716"/>
                  <a:pt x="251" y="716"/>
                </a:cubicBezTo>
                <a:cubicBezTo>
                  <a:pt x="250" y="716"/>
                  <a:pt x="250" y="717"/>
                  <a:pt x="251" y="718"/>
                </a:cubicBezTo>
                <a:cubicBezTo>
                  <a:pt x="251" y="718"/>
                  <a:pt x="252" y="718"/>
                  <a:pt x="252" y="718"/>
                </a:cubicBezTo>
                <a:cubicBezTo>
                  <a:pt x="253" y="717"/>
                  <a:pt x="253" y="716"/>
                  <a:pt x="252" y="716"/>
                </a:cubicBezTo>
                <a:close/>
                <a:moveTo>
                  <a:pt x="693" y="258"/>
                </a:moveTo>
                <a:cubicBezTo>
                  <a:pt x="692" y="259"/>
                  <a:pt x="692" y="259"/>
                  <a:pt x="693" y="260"/>
                </a:cubicBezTo>
                <a:cubicBezTo>
                  <a:pt x="693" y="260"/>
                  <a:pt x="693" y="260"/>
                  <a:pt x="694" y="260"/>
                </a:cubicBezTo>
                <a:cubicBezTo>
                  <a:pt x="694" y="259"/>
                  <a:pt x="695" y="257"/>
                  <a:pt x="693" y="258"/>
                </a:cubicBezTo>
                <a:close/>
                <a:moveTo>
                  <a:pt x="805" y="612"/>
                </a:moveTo>
                <a:cubicBezTo>
                  <a:pt x="806" y="612"/>
                  <a:pt x="808" y="612"/>
                  <a:pt x="810" y="612"/>
                </a:cubicBezTo>
                <a:cubicBezTo>
                  <a:pt x="810" y="612"/>
                  <a:pt x="810" y="611"/>
                  <a:pt x="810" y="611"/>
                </a:cubicBezTo>
                <a:cubicBezTo>
                  <a:pt x="808" y="611"/>
                  <a:pt x="807" y="611"/>
                  <a:pt x="805" y="611"/>
                </a:cubicBezTo>
                <a:cubicBezTo>
                  <a:pt x="805" y="611"/>
                  <a:pt x="805" y="612"/>
                  <a:pt x="805" y="612"/>
                </a:cubicBezTo>
                <a:close/>
                <a:moveTo>
                  <a:pt x="353" y="182"/>
                </a:moveTo>
                <a:cubicBezTo>
                  <a:pt x="353" y="182"/>
                  <a:pt x="353" y="181"/>
                  <a:pt x="352" y="181"/>
                </a:cubicBezTo>
                <a:cubicBezTo>
                  <a:pt x="351" y="183"/>
                  <a:pt x="352" y="184"/>
                  <a:pt x="353" y="185"/>
                </a:cubicBezTo>
                <a:cubicBezTo>
                  <a:pt x="353" y="184"/>
                  <a:pt x="353" y="183"/>
                  <a:pt x="353" y="182"/>
                </a:cubicBezTo>
                <a:close/>
                <a:moveTo>
                  <a:pt x="503" y="192"/>
                </a:moveTo>
                <a:cubicBezTo>
                  <a:pt x="502" y="191"/>
                  <a:pt x="501" y="191"/>
                  <a:pt x="499" y="192"/>
                </a:cubicBezTo>
                <a:cubicBezTo>
                  <a:pt x="499" y="192"/>
                  <a:pt x="499" y="193"/>
                  <a:pt x="500" y="193"/>
                </a:cubicBezTo>
                <a:cubicBezTo>
                  <a:pt x="501" y="193"/>
                  <a:pt x="502" y="192"/>
                  <a:pt x="503" y="192"/>
                </a:cubicBezTo>
                <a:close/>
                <a:moveTo>
                  <a:pt x="664" y="61"/>
                </a:moveTo>
                <a:cubicBezTo>
                  <a:pt x="665" y="61"/>
                  <a:pt x="666" y="61"/>
                  <a:pt x="667" y="60"/>
                </a:cubicBezTo>
                <a:cubicBezTo>
                  <a:pt x="665" y="60"/>
                  <a:pt x="664" y="60"/>
                  <a:pt x="662" y="60"/>
                </a:cubicBezTo>
                <a:cubicBezTo>
                  <a:pt x="663" y="61"/>
                  <a:pt x="663" y="62"/>
                  <a:pt x="664" y="61"/>
                </a:cubicBezTo>
                <a:close/>
                <a:moveTo>
                  <a:pt x="246" y="421"/>
                </a:moveTo>
                <a:cubicBezTo>
                  <a:pt x="245" y="420"/>
                  <a:pt x="245" y="419"/>
                  <a:pt x="243" y="419"/>
                </a:cubicBezTo>
                <a:cubicBezTo>
                  <a:pt x="243" y="419"/>
                  <a:pt x="243" y="420"/>
                  <a:pt x="242" y="421"/>
                </a:cubicBezTo>
                <a:cubicBezTo>
                  <a:pt x="243" y="421"/>
                  <a:pt x="244" y="421"/>
                  <a:pt x="246" y="421"/>
                </a:cubicBezTo>
                <a:close/>
                <a:moveTo>
                  <a:pt x="834" y="555"/>
                </a:moveTo>
                <a:cubicBezTo>
                  <a:pt x="835" y="555"/>
                  <a:pt x="835" y="555"/>
                  <a:pt x="835" y="554"/>
                </a:cubicBezTo>
                <a:cubicBezTo>
                  <a:pt x="833" y="554"/>
                  <a:pt x="832" y="554"/>
                  <a:pt x="830" y="554"/>
                </a:cubicBezTo>
                <a:cubicBezTo>
                  <a:pt x="831" y="556"/>
                  <a:pt x="832" y="555"/>
                  <a:pt x="833" y="556"/>
                </a:cubicBezTo>
                <a:cubicBezTo>
                  <a:pt x="833" y="556"/>
                  <a:pt x="834" y="555"/>
                  <a:pt x="834" y="555"/>
                </a:cubicBezTo>
                <a:close/>
                <a:moveTo>
                  <a:pt x="234" y="719"/>
                </a:moveTo>
                <a:cubicBezTo>
                  <a:pt x="234" y="719"/>
                  <a:pt x="234" y="719"/>
                  <a:pt x="234" y="720"/>
                </a:cubicBezTo>
                <a:cubicBezTo>
                  <a:pt x="235" y="720"/>
                  <a:pt x="236" y="720"/>
                  <a:pt x="237" y="720"/>
                </a:cubicBezTo>
                <a:cubicBezTo>
                  <a:pt x="237" y="720"/>
                  <a:pt x="237" y="719"/>
                  <a:pt x="237" y="719"/>
                </a:cubicBezTo>
                <a:cubicBezTo>
                  <a:pt x="236" y="718"/>
                  <a:pt x="235" y="718"/>
                  <a:pt x="234" y="719"/>
                </a:cubicBezTo>
                <a:close/>
                <a:moveTo>
                  <a:pt x="500" y="66"/>
                </a:moveTo>
                <a:cubicBezTo>
                  <a:pt x="498" y="66"/>
                  <a:pt x="498" y="67"/>
                  <a:pt x="497" y="69"/>
                </a:cubicBezTo>
                <a:cubicBezTo>
                  <a:pt x="498" y="69"/>
                  <a:pt x="498" y="69"/>
                  <a:pt x="499" y="69"/>
                </a:cubicBezTo>
                <a:cubicBezTo>
                  <a:pt x="499" y="68"/>
                  <a:pt x="500" y="68"/>
                  <a:pt x="500" y="66"/>
                </a:cubicBezTo>
                <a:close/>
                <a:moveTo>
                  <a:pt x="703" y="80"/>
                </a:moveTo>
                <a:cubicBezTo>
                  <a:pt x="703" y="79"/>
                  <a:pt x="703" y="78"/>
                  <a:pt x="703" y="77"/>
                </a:cubicBezTo>
                <a:cubicBezTo>
                  <a:pt x="702" y="78"/>
                  <a:pt x="701" y="79"/>
                  <a:pt x="700" y="80"/>
                </a:cubicBezTo>
                <a:cubicBezTo>
                  <a:pt x="701" y="80"/>
                  <a:pt x="702" y="80"/>
                  <a:pt x="703" y="80"/>
                </a:cubicBezTo>
                <a:close/>
                <a:moveTo>
                  <a:pt x="410" y="83"/>
                </a:moveTo>
                <a:cubicBezTo>
                  <a:pt x="410" y="83"/>
                  <a:pt x="410" y="82"/>
                  <a:pt x="410" y="81"/>
                </a:cubicBezTo>
                <a:cubicBezTo>
                  <a:pt x="409" y="81"/>
                  <a:pt x="409" y="81"/>
                  <a:pt x="408" y="81"/>
                </a:cubicBezTo>
                <a:cubicBezTo>
                  <a:pt x="408" y="82"/>
                  <a:pt x="408" y="83"/>
                  <a:pt x="408" y="84"/>
                </a:cubicBezTo>
                <a:cubicBezTo>
                  <a:pt x="409" y="84"/>
                  <a:pt x="410" y="84"/>
                  <a:pt x="410" y="83"/>
                </a:cubicBezTo>
                <a:close/>
                <a:moveTo>
                  <a:pt x="394" y="97"/>
                </a:moveTo>
                <a:cubicBezTo>
                  <a:pt x="394" y="96"/>
                  <a:pt x="394" y="95"/>
                  <a:pt x="393" y="94"/>
                </a:cubicBezTo>
                <a:cubicBezTo>
                  <a:pt x="393" y="94"/>
                  <a:pt x="392" y="94"/>
                  <a:pt x="392" y="95"/>
                </a:cubicBezTo>
                <a:cubicBezTo>
                  <a:pt x="392" y="95"/>
                  <a:pt x="392" y="96"/>
                  <a:pt x="392" y="97"/>
                </a:cubicBezTo>
                <a:cubicBezTo>
                  <a:pt x="393" y="97"/>
                  <a:pt x="393" y="97"/>
                  <a:pt x="394" y="97"/>
                </a:cubicBezTo>
                <a:close/>
                <a:moveTo>
                  <a:pt x="400" y="697"/>
                </a:moveTo>
                <a:cubicBezTo>
                  <a:pt x="400" y="697"/>
                  <a:pt x="399" y="697"/>
                  <a:pt x="399" y="697"/>
                </a:cubicBezTo>
                <a:cubicBezTo>
                  <a:pt x="398" y="698"/>
                  <a:pt x="398" y="699"/>
                  <a:pt x="399" y="700"/>
                </a:cubicBezTo>
                <a:cubicBezTo>
                  <a:pt x="399" y="700"/>
                  <a:pt x="400" y="700"/>
                  <a:pt x="400" y="700"/>
                </a:cubicBezTo>
                <a:cubicBezTo>
                  <a:pt x="401" y="699"/>
                  <a:pt x="401" y="698"/>
                  <a:pt x="400" y="697"/>
                </a:cubicBezTo>
                <a:close/>
                <a:moveTo>
                  <a:pt x="602" y="134"/>
                </a:moveTo>
                <a:cubicBezTo>
                  <a:pt x="602" y="135"/>
                  <a:pt x="602" y="136"/>
                  <a:pt x="602" y="136"/>
                </a:cubicBezTo>
                <a:cubicBezTo>
                  <a:pt x="603" y="136"/>
                  <a:pt x="604" y="136"/>
                  <a:pt x="605" y="135"/>
                </a:cubicBezTo>
                <a:cubicBezTo>
                  <a:pt x="604" y="134"/>
                  <a:pt x="603" y="133"/>
                  <a:pt x="602" y="134"/>
                </a:cubicBezTo>
                <a:close/>
                <a:moveTo>
                  <a:pt x="238" y="558"/>
                </a:moveTo>
                <a:cubicBezTo>
                  <a:pt x="238" y="558"/>
                  <a:pt x="239" y="558"/>
                  <a:pt x="239" y="557"/>
                </a:cubicBezTo>
                <a:cubicBezTo>
                  <a:pt x="237" y="557"/>
                  <a:pt x="237" y="558"/>
                  <a:pt x="236" y="558"/>
                </a:cubicBezTo>
                <a:cubicBezTo>
                  <a:pt x="237" y="559"/>
                  <a:pt x="237" y="559"/>
                  <a:pt x="238" y="560"/>
                </a:cubicBezTo>
                <a:cubicBezTo>
                  <a:pt x="238" y="559"/>
                  <a:pt x="238" y="559"/>
                  <a:pt x="238" y="558"/>
                </a:cubicBezTo>
                <a:close/>
                <a:moveTo>
                  <a:pt x="695" y="560"/>
                </a:moveTo>
                <a:cubicBezTo>
                  <a:pt x="696" y="560"/>
                  <a:pt x="697" y="560"/>
                  <a:pt x="698" y="560"/>
                </a:cubicBezTo>
                <a:cubicBezTo>
                  <a:pt x="697" y="558"/>
                  <a:pt x="696" y="558"/>
                  <a:pt x="695" y="558"/>
                </a:cubicBezTo>
                <a:cubicBezTo>
                  <a:pt x="695" y="559"/>
                  <a:pt x="695" y="559"/>
                  <a:pt x="695" y="560"/>
                </a:cubicBezTo>
                <a:close/>
                <a:moveTo>
                  <a:pt x="355" y="129"/>
                </a:moveTo>
                <a:cubicBezTo>
                  <a:pt x="354" y="129"/>
                  <a:pt x="354" y="128"/>
                  <a:pt x="353" y="128"/>
                </a:cubicBezTo>
                <a:cubicBezTo>
                  <a:pt x="352" y="128"/>
                  <a:pt x="352" y="129"/>
                  <a:pt x="353" y="130"/>
                </a:cubicBezTo>
                <a:cubicBezTo>
                  <a:pt x="353" y="130"/>
                  <a:pt x="354" y="130"/>
                  <a:pt x="355" y="129"/>
                </a:cubicBezTo>
                <a:close/>
                <a:moveTo>
                  <a:pt x="403" y="101"/>
                </a:moveTo>
                <a:cubicBezTo>
                  <a:pt x="402" y="101"/>
                  <a:pt x="402" y="101"/>
                  <a:pt x="401" y="102"/>
                </a:cubicBezTo>
                <a:cubicBezTo>
                  <a:pt x="401" y="103"/>
                  <a:pt x="402" y="103"/>
                  <a:pt x="403" y="104"/>
                </a:cubicBezTo>
                <a:cubicBezTo>
                  <a:pt x="403" y="103"/>
                  <a:pt x="403" y="102"/>
                  <a:pt x="403" y="101"/>
                </a:cubicBezTo>
                <a:close/>
                <a:moveTo>
                  <a:pt x="390" y="88"/>
                </a:moveTo>
                <a:cubicBezTo>
                  <a:pt x="390" y="88"/>
                  <a:pt x="389" y="87"/>
                  <a:pt x="389" y="88"/>
                </a:cubicBezTo>
                <a:cubicBezTo>
                  <a:pt x="389" y="89"/>
                  <a:pt x="390" y="90"/>
                  <a:pt x="390" y="91"/>
                </a:cubicBezTo>
                <a:cubicBezTo>
                  <a:pt x="391" y="90"/>
                  <a:pt x="391" y="89"/>
                  <a:pt x="390" y="88"/>
                </a:cubicBezTo>
                <a:close/>
                <a:moveTo>
                  <a:pt x="661" y="757"/>
                </a:moveTo>
                <a:cubicBezTo>
                  <a:pt x="661" y="756"/>
                  <a:pt x="660" y="756"/>
                  <a:pt x="659" y="754"/>
                </a:cubicBezTo>
                <a:cubicBezTo>
                  <a:pt x="659" y="756"/>
                  <a:pt x="659" y="757"/>
                  <a:pt x="659" y="758"/>
                </a:cubicBezTo>
                <a:cubicBezTo>
                  <a:pt x="659" y="758"/>
                  <a:pt x="660" y="758"/>
                  <a:pt x="661" y="757"/>
                </a:cubicBezTo>
                <a:close/>
                <a:moveTo>
                  <a:pt x="720" y="764"/>
                </a:moveTo>
                <a:cubicBezTo>
                  <a:pt x="720" y="763"/>
                  <a:pt x="720" y="762"/>
                  <a:pt x="719" y="761"/>
                </a:cubicBezTo>
                <a:cubicBezTo>
                  <a:pt x="719" y="763"/>
                  <a:pt x="719" y="764"/>
                  <a:pt x="720" y="765"/>
                </a:cubicBezTo>
                <a:cubicBezTo>
                  <a:pt x="720" y="765"/>
                  <a:pt x="720" y="765"/>
                  <a:pt x="721" y="765"/>
                </a:cubicBezTo>
                <a:cubicBezTo>
                  <a:pt x="722" y="764"/>
                  <a:pt x="720" y="764"/>
                  <a:pt x="720" y="764"/>
                </a:cubicBezTo>
                <a:close/>
                <a:moveTo>
                  <a:pt x="264" y="390"/>
                </a:moveTo>
                <a:cubicBezTo>
                  <a:pt x="264" y="389"/>
                  <a:pt x="264" y="389"/>
                  <a:pt x="264" y="388"/>
                </a:cubicBezTo>
                <a:cubicBezTo>
                  <a:pt x="262" y="388"/>
                  <a:pt x="262" y="389"/>
                  <a:pt x="261" y="390"/>
                </a:cubicBezTo>
                <a:cubicBezTo>
                  <a:pt x="262" y="390"/>
                  <a:pt x="263" y="390"/>
                  <a:pt x="264" y="390"/>
                </a:cubicBezTo>
                <a:close/>
                <a:moveTo>
                  <a:pt x="247" y="426"/>
                </a:moveTo>
                <a:cubicBezTo>
                  <a:pt x="246" y="425"/>
                  <a:pt x="245" y="425"/>
                  <a:pt x="244" y="426"/>
                </a:cubicBezTo>
                <a:cubicBezTo>
                  <a:pt x="244" y="426"/>
                  <a:pt x="244" y="427"/>
                  <a:pt x="244" y="427"/>
                </a:cubicBezTo>
                <a:cubicBezTo>
                  <a:pt x="246" y="428"/>
                  <a:pt x="246" y="427"/>
                  <a:pt x="247" y="426"/>
                </a:cubicBezTo>
                <a:close/>
                <a:moveTo>
                  <a:pt x="365" y="266"/>
                </a:moveTo>
                <a:cubicBezTo>
                  <a:pt x="364" y="265"/>
                  <a:pt x="364" y="264"/>
                  <a:pt x="362" y="264"/>
                </a:cubicBezTo>
                <a:cubicBezTo>
                  <a:pt x="362" y="265"/>
                  <a:pt x="362" y="265"/>
                  <a:pt x="362" y="266"/>
                </a:cubicBezTo>
                <a:cubicBezTo>
                  <a:pt x="363" y="266"/>
                  <a:pt x="364" y="266"/>
                  <a:pt x="365" y="266"/>
                </a:cubicBezTo>
                <a:close/>
                <a:moveTo>
                  <a:pt x="502" y="262"/>
                </a:moveTo>
                <a:cubicBezTo>
                  <a:pt x="501" y="261"/>
                  <a:pt x="500" y="261"/>
                  <a:pt x="499" y="262"/>
                </a:cubicBezTo>
                <a:cubicBezTo>
                  <a:pt x="499" y="262"/>
                  <a:pt x="499" y="263"/>
                  <a:pt x="500" y="263"/>
                </a:cubicBezTo>
                <a:cubicBezTo>
                  <a:pt x="501" y="263"/>
                  <a:pt x="502" y="263"/>
                  <a:pt x="502" y="262"/>
                </a:cubicBezTo>
                <a:close/>
                <a:moveTo>
                  <a:pt x="823" y="612"/>
                </a:moveTo>
                <a:cubicBezTo>
                  <a:pt x="823" y="613"/>
                  <a:pt x="824" y="614"/>
                  <a:pt x="825" y="614"/>
                </a:cubicBezTo>
                <a:cubicBezTo>
                  <a:pt x="826" y="613"/>
                  <a:pt x="826" y="613"/>
                  <a:pt x="826" y="612"/>
                </a:cubicBezTo>
                <a:cubicBezTo>
                  <a:pt x="825" y="612"/>
                  <a:pt x="824" y="612"/>
                  <a:pt x="823" y="612"/>
                </a:cubicBezTo>
                <a:close/>
                <a:moveTo>
                  <a:pt x="206" y="359"/>
                </a:moveTo>
                <a:cubicBezTo>
                  <a:pt x="206" y="358"/>
                  <a:pt x="206" y="358"/>
                  <a:pt x="205" y="357"/>
                </a:cubicBezTo>
                <a:cubicBezTo>
                  <a:pt x="205" y="357"/>
                  <a:pt x="205" y="358"/>
                  <a:pt x="205" y="359"/>
                </a:cubicBezTo>
                <a:cubicBezTo>
                  <a:pt x="206" y="359"/>
                  <a:pt x="206" y="359"/>
                  <a:pt x="206" y="359"/>
                </a:cubicBezTo>
                <a:close/>
                <a:moveTo>
                  <a:pt x="693" y="501"/>
                </a:moveTo>
                <a:cubicBezTo>
                  <a:pt x="692" y="502"/>
                  <a:pt x="692" y="502"/>
                  <a:pt x="693" y="503"/>
                </a:cubicBezTo>
                <a:cubicBezTo>
                  <a:pt x="693" y="503"/>
                  <a:pt x="694" y="503"/>
                  <a:pt x="696" y="503"/>
                </a:cubicBezTo>
                <a:cubicBezTo>
                  <a:pt x="694" y="502"/>
                  <a:pt x="694" y="501"/>
                  <a:pt x="693" y="501"/>
                </a:cubicBezTo>
                <a:close/>
                <a:moveTo>
                  <a:pt x="781" y="632"/>
                </a:moveTo>
                <a:cubicBezTo>
                  <a:pt x="781" y="633"/>
                  <a:pt x="782" y="634"/>
                  <a:pt x="783" y="634"/>
                </a:cubicBezTo>
                <a:cubicBezTo>
                  <a:pt x="784" y="633"/>
                  <a:pt x="784" y="633"/>
                  <a:pt x="783" y="632"/>
                </a:cubicBezTo>
                <a:cubicBezTo>
                  <a:pt x="782" y="632"/>
                  <a:pt x="782" y="632"/>
                  <a:pt x="781" y="632"/>
                </a:cubicBezTo>
                <a:close/>
                <a:moveTo>
                  <a:pt x="593" y="227"/>
                </a:moveTo>
                <a:cubicBezTo>
                  <a:pt x="593" y="227"/>
                  <a:pt x="592" y="226"/>
                  <a:pt x="592" y="226"/>
                </a:cubicBezTo>
                <a:cubicBezTo>
                  <a:pt x="591" y="226"/>
                  <a:pt x="590" y="227"/>
                  <a:pt x="590" y="227"/>
                </a:cubicBezTo>
                <a:cubicBezTo>
                  <a:pt x="591" y="228"/>
                  <a:pt x="592" y="228"/>
                  <a:pt x="593" y="227"/>
                </a:cubicBezTo>
                <a:close/>
                <a:moveTo>
                  <a:pt x="252" y="223"/>
                </a:moveTo>
                <a:cubicBezTo>
                  <a:pt x="252" y="223"/>
                  <a:pt x="251" y="223"/>
                  <a:pt x="251" y="223"/>
                </a:cubicBezTo>
                <a:cubicBezTo>
                  <a:pt x="250" y="224"/>
                  <a:pt x="251" y="225"/>
                  <a:pt x="251" y="226"/>
                </a:cubicBezTo>
                <a:cubicBezTo>
                  <a:pt x="252" y="225"/>
                  <a:pt x="253" y="225"/>
                  <a:pt x="252" y="223"/>
                </a:cubicBezTo>
                <a:close/>
                <a:moveTo>
                  <a:pt x="709" y="582"/>
                </a:moveTo>
                <a:cubicBezTo>
                  <a:pt x="711" y="582"/>
                  <a:pt x="711" y="582"/>
                  <a:pt x="712" y="583"/>
                </a:cubicBezTo>
                <a:cubicBezTo>
                  <a:pt x="712" y="582"/>
                  <a:pt x="713" y="582"/>
                  <a:pt x="713" y="581"/>
                </a:cubicBezTo>
                <a:cubicBezTo>
                  <a:pt x="712" y="581"/>
                  <a:pt x="711" y="581"/>
                  <a:pt x="709" y="582"/>
                </a:cubicBezTo>
                <a:close/>
                <a:moveTo>
                  <a:pt x="463" y="908"/>
                </a:moveTo>
                <a:cubicBezTo>
                  <a:pt x="463" y="909"/>
                  <a:pt x="463" y="909"/>
                  <a:pt x="465" y="910"/>
                </a:cubicBezTo>
                <a:cubicBezTo>
                  <a:pt x="465" y="909"/>
                  <a:pt x="465" y="909"/>
                  <a:pt x="465" y="907"/>
                </a:cubicBezTo>
                <a:cubicBezTo>
                  <a:pt x="464" y="907"/>
                  <a:pt x="463" y="907"/>
                  <a:pt x="463" y="908"/>
                </a:cubicBezTo>
                <a:close/>
                <a:moveTo>
                  <a:pt x="229" y="667"/>
                </a:moveTo>
                <a:cubicBezTo>
                  <a:pt x="229" y="667"/>
                  <a:pt x="230" y="667"/>
                  <a:pt x="230" y="666"/>
                </a:cubicBezTo>
                <a:cubicBezTo>
                  <a:pt x="229" y="666"/>
                  <a:pt x="229" y="666"/>
                  <a:pt x="228" y="666"/>
                </a:cubicBezTo>
                <a:cubicBezTo>
                  <a:pt x="227" y="667"/>
                  <a:pt x="228" y="668"/>
                  <a:pt x="229" y="667"/>
                </a:cubicBezTo>
                <a:close/>
                <a:moveTo>
                  <a:pt x="252" y="667"/>
                </a:moveTo>
                <a:cubicBezTo>
                  <a:pt x="253" y="667"/>
                  <a:pt x="253" y="666"/>
                  <a:pt x="252" y="666"/>
                </a:cubicBezTo>
                <a:cubicBezTo>
                  <a:pt x="251" y="665"/>
                  <a:pt x="250" y="666"/>
                  <a:pt x="250" y="667"/>
                </a:cubicBezTo>
                <a:cubicBezTo>
                  <a:pt x="251" y="668"/>
                  <a:pt x="252" y="668"/>
                  <a:pt x="252" y="667"/>
                </a:cubicBezTo>
                <a:close/>
                <a:moveTo>
                  <a:pt x="238" y="204"/>
                </a:moveTo>
                <a:cubicBezTo>
                  <a:pt x="237" y="204"/>
                  <a:pt x="236" y="204"/>
                  <a:pt x="235" y="204"/>
                </a:cubicBezTo>
                <a:cubicBezTo>
                  <a:pt x="235" y="205"/>
                  <a:pt x="235" y="205"/>
                  <a:pt x="236" y="206"/>
                </a:cubicBezTo>
                <a:cubicBezTo>
                  <a:pt x="237" y="206"/>
                  <a:pt x="238" y="205"/>
                  <a:pt x="238" y="204"/>
                </a:cubicBezTo>
                <a:close/>
                <a:moveTo>
                  <a:pt x="279" y="679"/>
                </a:moveTo>
                <a:cubicBezTo>
                  <a:pt x="279" y="678"/>
                  <a:pt x="279" y="678"/>
                  <a:pt x="278" y="677"/>
                </a:cubicBezTo>
                <a:cubicBezTo>
                  <a:pt x="278" y="678"/>
                  <a:pt x="278" y="679"/>
                  <a:pt x="278" y="680"/>
                </a:cubicBezTo>
                <a:cubicBezTo>
                  <a:pt x="279" y="680"/>
                  <a:pt x="279" y="680"/>
                  <a:pt x="279" y="679"/>
                </a:cubicBezTo>
                <a:close/>
                <a:moveTo>
                  <a:pt x="642" y="146"/>
                </a:moveTo>
                <a:cubicBezTo>
                  <a:pt x="642" y="147"/>
                  <a:pt x="642" y="148"/>
                  <a:pt x="642" y="150"/>
                </a:cubicBezTo>
                <a:cubicBezTo>
                  <a:pt x="642" y="148"/>
                  <a:pt x="644" y="148"/>
                  <a:pt x="643" y="147"/>
                </a:cubicBezTo>
                <a:cubicBezTo>
                  <a:pt x="643" y="146"/>
                  <a:pt x="642" y="146"/>
                  <a:pt x="642" y="146"/>
                </a:cubicBezTo>
                <a:close/>
                <a:moveTo>
                  <a:pt x="573" y="322"/>
                </a:moveTo>
                <a:cubicBezTo>
                  <a:pt x="572" y="322"/>
                  <a:pt x="572" y="322"/>
                  <a:pt x="571" y="322"/>
                </a:cubicBezTo>
                <a:cubicBezTo>
                  <a:pt x="571" y="323"/>
                  <a:pt x="571" y="323"/>
                  <a:pt x="571" y="324"/>
                </a:cubicBezTo>
                <a:cubicBezTo>
                  <a:pt x="572" y="324"/>
                  <a:pt x="573" y="324"/>
                  <a:pt x="573" y="324"/>
                </a:cubicBezTo>
                <a:cubicBezTo>
                  <a:pt x="573" y="323"/>
                  <a:pt x="573" y="323"/>
                  <a:pt x="573" y="322"/>
                </a:cubicBezTo>
                <a:close/>
                <a:moveTo>
                  <a:pt x="508" y="248"/>
                </a:moveTo>
                <a:cubicBezTo>
                  <a:pt x="508" y="247"/>
                  <a:pt x="508" y="246"/>
                  <a:pt x="507" y="245"/>
                </a:cubicBezTo>
                <a:cubicBezTo>
                  <a:pt x="507" y="246"/>
                  <a:pt x="507" y="247"/>
                  <a:pt x="506" y="248"/>
                </a:cubicBezTo>
                <a:cubicBezTo>
                  <a:pt x="507" y="248"/>
                  <a:pt x="507" y="248"/>
                  <a:pt x="508" y="248"/>
                </a:cubicBezTo>
                <a:close/>
                <a:moveTo>
                  <a:pt x="877" y="413"/>
                </a:moveTo>
                <a:cubicBezTo>
                  <a:pt x="878" y="413"/>
                  <a:pt x="878" y="413"/>
                  <a:pt x="878" y="413"/>
                </a:cubicBezTo>
                <a:cubicBezTo>
                  <a:pt x="879" y="411"/>
                  <a:pt x="878" y="411"/>
                  <a:pt x="876" y="411"/>
                </a:cubicBezTo>
                <a:cubicBezTo>
                  <a:pt x="877" y="412"/>
                  <a:pt x="877" y="412"/>
                  <a:pt x="877" y="413"/>
                </a:cubicBezTo>
                <a:close/>
                <a:moveTo>
                  <a:pt x="189" y="399"/>
                </a:moveTo>
                <a:cubicBezTo>
                  <a:pt x="189" y="399"/>
                  <a:pt x="189" y="398"/>
                  <a:pt x="189" y="398"/>
                </a:cubicBezTo>
                <a:cubicBezTo>
                  <a:pt x="188" y="398"/>
                  <a:pt x="188" y="398"/>
                  <a:pt x="187" y="398"/>
                </a:cubicBezTo>
                <a:cubicBezTo>
                  <a:pt x="187" y="400"/>
                  <a:pt x="188" y="400"/>
                  <a:pt x="189" y="399"/>
                </a:cubicBezTo>
                <a:close/>
                <a:moveTo>
                  <a:pt x="598" y="756"/>
                </a:moveTo>
                <a:cubicBezTo>
                  <a:pt x="597" y="756"/>
                  <a:pt x="597" y="755"/>
                  <a:pt x="597" y="754"/>
                </a:cubicBezTo>
                <a:cubicBezTo>
                  <a:pt x="596" y="756"/>
                  <a:pt x="596" y="757"/>
                  <a:pt x="597" y="758"/>
                </a:cubicBezTo>
                <a:cubicBezTo>
                  <a:pt x="597" y="757"/>
                  <a:pt x="598" y="757"/>
                  <a:pt x="598" y="756"/>
                </a:cubicBezTo>
                <a:close/>
                <a:moveTo>
                  <a:pt x="511" y="206"/>
                </a:moveTo>
                <a:cubicBezTo>
                  <a:pt x="512" y="205"/>
                  <a:pt x="513" y="205"/>
                  <a:pt x="513" y="203"/>
                </a:cubicBezTo>
                <a:cubicBezTo>
                  <a:pt x="511" y="204"/>
                  <a:pt x="511" y="204"/>
                  <a:pt x="511" y="206"/>
                </a:cubicBezTo>
                <a:close/>
                <a:moveTo>
                  <a:pt x="216" y="643"/>
                </a:moveTo>
                <a:cubicBezTo>
                  <a:pt x="215" y="642"/>
                  <a:pt x="215" y="642"/>
                  <a:pt x="214" y="643"/>
                </a:cubicBezTo>
                <a:cubicBezTo>
                  <a:pt x="214" y="644"/>
                  <a:pt x="215" y="645"/>
                  <a:pt x="216" y="644"/>
                </a:cubicBezTo>
                <a:cubicBezTo>
                  <a:pt x="216" y="644"/>
                  <a:pt x="216" y="643"/>
                  <a:pt x="216" y="643"/>
                </a:cubicBezTo>
                <a:close/>
                <a:moveTo>
                  <a:pt x="151" y="491"/>
                </a:moveTo>
                <a:cubicBezTo>
                  <a:pt x="153" y="492"/>
                  <a:pt x="154" y="492"/>
                  <a:pt x="156" y="491"/>
                </a:cubicBezTo>
                <a:cubicBezTo>
                  <a:pt x="154" y="491"/>
                  <a:pt x="153" y="491"/>
                  <a:pt x="151" y="491"/>
                </a:cubicBezTo>
                <a:close/>
                <a:moveTo>
                  <a:pt x="224" y="478"/>
                </a:moveTo>
                <a:cubicBezTo>
                  <a:pt x="224" y="479"/>
                  <a:pt x="222" y="479"/>
                  <a:pt x="223" y="481"/>
                </a:cubicBezTo>
                <a:cubicBezTo>
                  <a:pt x="224" y="480"/>
                  <a:pt x="226" y="480"/>
                  <a:pt x="224" y="478"/>
                </a:cubicBezTo>
                <a:close/>
                <a:moveTo>
                  <a:pt x="196" y="354"/>
                </a:moveTo>
                <a:cubicBezTo>
                  <a:pt x="195" y="353"/>
                  <a:pt x="193" y="353"/>
                  <a:pt x="192" y="354"/>
                </a:cubicBezTo>
                <a:cubicBezTo>
                  <a:pt x="193" y="354"/>
                  <a:pt x="195" y="355"/>
                  <a:pt x="196" y="354"/>
                </a:cubicBezTo>
                <a:close/>
                <a:moveTo>
                  <a:pt x="393" y="228"/>
                </a:moveTo>
                <a:cubicBezTo>
                  <a:pt x="393" y="229"/>
                  <a:pt x="394" y="229"/>
                  <a:pt x="394" y="230"/>
                </a:cubicBezTo>
                <a:cubicBezTo>
                  <a:pt x="395" y="229"/>
                  <a:pt x="395" y="228"/>
                  <a:pt x="395" y="227"/>
                </a:cubicBezTo>
                <a:cubicBezTo>
                  <a:pt x="394" y="227"/>
                  <a:pt x="393" y="228"/>
                  <a:pt x="393" y="228"/>
                </a:cubicBezTo>
                <a:close/>
                <a:moveTo>
                  <a:pt x="311" y="665"/>
                </a:moveTo>
                <a:cubicBezTo>
                  <a:pt x="310" y="665"/>
                  <a:pt x="310" y="666"/>
                  <a:pt x="309" y="668"/>
                </a:cubicBezTo>
                <a:cubicBezTo>
                  <a:pt x="310" y="667"/>
                  <a:pt x="311" y="668"/>
                  <a:pt x="311" y="667"/>
                </a:cubicBezTo>
                <a:cubicBezTo>
                  <a:pt x="311" y="666"/>
                  <a:pt x="311" y="666"/>
                  <a:pt x="311" y="665"/>
                </a:cubicBezTo>
                <a:cubicBezTo>
                  <a:pt x="311" y="665"/>
                  <a:pt x="311" y="665"/>
                  <a:pt x="311" y="665"/>
                </a:cubicBezTo>
                <a:close/>
                <a:moveTo>
                  <a:pt x="255" y="472"/>
                </a:moveTo>
                <a:cubicBezTo>
                  <a:pt x="253" y="472"/>
                  <a:pt x="252" y="472"/>
                  <a:pt x="251" y="472"/>
                </a:cubicBezTo>
                <a:cubicBezTo>
                  <a:pt x="252" y="472"/>
                  <a:pt x="253" y="473"/>
                  <a:pt x="255" y="472"/>
                </a:cubicBezTo>
                <a:close/>
                <a:moveTo>
                  <a:pt x="232" y="584"/>
                </a:moveTo>
                <a:cubicBezTo>
                  <a:pt x="232" y="584"/>
                  <a:pt x="233" y="584"/>
                  <a:pt x="233" y="584"/>
                </a:cubicBezTo>
                <a:cubicBezTo>
                  <a:pt x="233" y="583"/>
                  <a:pt x="233" y="583"/>
                  <a:pt x="233" y="582"/>
                </a:cubicBezTo>
                <a:cubicBezTo>
                  <a:pt x="231" y="582"/>
                  <a:pt x="231" y="583"/>
                  <a:pt x="232" y="584"/>
                </a:cubicBezTo>
                <a:close/>
                <a:moveTo>
                  <a:pt x="824" y="206"/>
                </a:moveTo>
                <a:cubicBezTo>
                  <a:pt x="825" y="206"/>
                  <a:pt x="826" y="205"/>
                  <a:pt x="827" y="204"/>
                </a:cubicBezTo>
                <a:cubicBezTo>
                  <a:pt x="825" y="204"/>
                  <a:pt x="825" y="204"/>
                  <a:pt x="824" y="206"/>
                </a:cubicBezTo>
                <a:close/>
                <a:moveTo>
                  <a:pt x="482" y="774"/>
                </a:moveTo>
                <a:cubicBezTo>
                  <a:pt x="484" y="775"/>
                  <a:pt x="484" y="773"/>
                  <a:pt x="485" y="773"/>
                </a:cubicBezTo>
                <a:cubicBezTo>
                  <a:pt x="483" y="771"/>
                  <a:pt x="483" y="773"/>
                  <a:pt x="482" y="774"/>
                </a:cubicBezTo>
                <a:close/>
                <a:moveTo>
                  <a:pt x="247" y="664"/>
                </a:moveTo>
                <a:cubicBezTo>
                  <a:pt x="247" y="665"/>
                  <a:pt x="247" y="665"/>
                  <a:pt x="248" y="664"/>
                </a:cubicBezTo>
                <a:cubicBezTo>
                  <a:pt x="248" y="663"/>
                  <a:pt x="248" y="662"/>
                  <a:pt x="248" y="660"/>
                </a:cubicBezTo>
                <a:cubicBezTo>
                  <a:pt x="246" y="662"/>
                  <a:pt x="247" y="663"/>
                  <a:pt x="247" y="664"/>
                </a:cubicBezTo>
                <a:close/>
                <a:moveTo>
                  <a:pt x="760" y="462"/>
                </a:moveTo>
                <a:cubicBezTo>
                  <a:pt x="759" y="463"/>
                  <a:pt x="759" y="463"/>
                  <a:pt x="760" y="464"/>
                </a:cubicBezTo>
                <a:cubicBezTo>
                  <a:pt x="761" y="464"/>
                  <a:pt x="762" y="464"/>
                  <a:pt x="761" y="462"/>
                </a:cubicBezTo>
                <a:cubicBezTo>
                  <a:pt x="760" y="462"/>
                  <a:pt x="760" y="462"/>
                  <a:pt x="760" y="462"/>
                </a:cubicBezTo>
                <a:close/>
                <a:moveTo>
                  <a:pt x="360" y="205"/>
                </a:moveTo>
                <a:cubicBezTo>
                  <a:pt x="360" y="205"/>
                  <a:pt x="360" y="204"/>
                  <a:pt x="360" y="204"/>
                </a:cubicBezTo>
                <a:cubicBezTo>
                  <a:pt x="359" y="204"/>
                  <a:pt x="359" y="204"/>
                  <a:pt x="358" y="204"/>
                </a:cubicBezTo>
                <a:cubicBezTo>
                  <a:pt x="358" y="206"/>
                  <a:pt x="359" y="206"/>
                  <a:pt x="360" y="205"/>
                </a:cubicBezTo>
                <a:close/>
                <a:moveTo>
                  <a:pt x="129" y="702"/>
                </a:moveTo>
                <a:cubicBezTo>
                  <a:pt x="129" y="702"/>
                  <a:pt x="128" y="702"/>
                  <a:pt x="128" y="702"/>
                </a:cubicBezTo>
                <a:cubicBezTo>
                  <a:pt x="128" y="704"/>
                  <a:pt x="128" y="704"/>
                  <a:pt x="130" y="704"/>
                </a:cubicBezTo>
                <a:cubicBezTo>
                  <a:pt x="130" y="703"/>
                  <a:pt x="130" y="703"/>
                  <a:pt x="129" y="702"/>
                </a:cubicBezTo>
                <a:close/>
                <a:moveTo>
                  <a:pt x="775" y="594"/>
                </a:moveTo>
                <a:cubicBezTo>
                  <a:pt x="776" y="593"/>
                  <a:pt x="776" y="594"/>
                  <a:pt x="777" y="593"/>
                </a:cubicBezTo>
                <a:cubicBezTo>
                  <a:pt x="777" y="593"/>
                  <a:pt x="777" y="592"/>
                  <a:pt x="776" y="592"/>
                </a:cubicBezTo>
                <a:cubicBezTo>
                  <a:pt x="776" y="592"/>
                  <a:pt x="776" y="592"/>
                  <a:pt x="775" y="592"/>
                </a:cubicBezTo>
                <a:cubicBezTo>
                  <a:pt x="775" y="592"/>
                  <a:pt x="775" y="593"/>
                  <a:pt x="775" y="594"/>
                </a:cubicBezTo>
                <a:close/>
                <a:moveTo>
                  <a:pt x="189" y="305"/>
                </a:moveTo>
                <a:cubicBezTo>
                  <a:pt x="188" y="305"/>
                  <a:pt x="188" y="305"/>
                  <a:pt x="187" y="305"/>
                </a:cubicBezTo>
                <a:cubicBezTo>
                  <a:pt x="187" y="305"/>
                  <a:pt x="187" y="306"/>
                  <a:pt x="187" y="306"/>
                </a:cubicBezTo>
                <a:cubicBezTo>
                  <a:pt x="190" y="307"/>
                  <a:pt x="190" y="306"/>
                  <a:pt x="189" y="305"/>
                </a:cubicBezTo>
                <a:close/>
                <a:moveTo>
                  <a:pt x="453" y="783"/>
                </a:moveTo>
                <a:cubicBezTo>
                  <a:pt x="452" y="783"/>
                  <a:pt x="452" y="781"/>
                  <a:pt x="450" y="782"/>
                </a:cubicBezTo>
                <a:cubicBezTo>
                  <a:pt x="451" y="783"/>
                  <a:pt x="452" y="784"/>
                  <a:pt x="453" y="783"/>
                </a:cubicBezTo>
                <a:close/>
                <a:moveTo>
                  <a:pt x="498" y="783"/>
                </a:moveTo>
                <a:cubicBezTo>
                  <a:pt x="497" y="783"/>
                  <a:pt x="497" y="784"/>
                  <a:pt x="496" y="784"/>
                </a:cubicBezTo>
                <a:cubicBezTo>
                  <a:pt x="497" y="785"/>
                  <a:pt x="497" y="785"/>
                  <a:pt x="498" y="786"/>
                </a:cubicBezTo>
                <a:cubicBezTo>
                  <a:pt x="499" y="785"/>
                  <a:pt x="499" y="784"/>
                  <a:pt x="498" y="783"/>
                </a:cubicBezTo>
                <a:close/>
                <a:moveTo>
                  <a:pt x="521" y="267"/>
                </a:moveTo>
                <a:cubicBezTo>
                  <a:pt x="522" y="266"/>
                  <a:pt x="522" y="265"/>
                  <a:pt x="521" y="264"/>
                </a:cubicBezTo>
                <a:cubicBezTo>
                  <a:pt x="521" y="264"/>
                  <a:pt x="520" y="264"/>
                  <a:pt x="520" y="264"/>
                </a:cubicBezTo>
                <a:cubicBezTo>
                  <a:pt x="522" y="264"/>
                  <a:pt x="519" y="267"/>
                  <a:pt x="521" y="267"/>
                </a:cubicBezTo>
                <a:close/>
                <a:moveTo>
                  <a:pt x="407" y="710"/>
                </a:moveTo>
                <a:cubicBezTo>
                  <a:pt x="406" y="710"/>
                  <a:pt x="406" y="709"/>
                  <a:pt x="405" y="710"/>
                </a:cubicBezTo>
                <a:cubicBezTo>
                  <a:pt x="405" y="711"/>
                  <a:pt x="405" y="712"/>
                  <a:pt x="407" y="712"/>
                </a:cubicBezTo>
                <a:cubicBezTo>
                  <a:pt x="407" y="711"/>
                  <a:pt x="407" y="710"/>
                  <a:pt x="407" y="710"/>
                </a:cubicBezTo>
                <a:close/>
                <a:moveTo>
                  <a:pt x="208" y="542"/>
                </a:moveTo>
                <a:cubicBezTo>
                  <a:pt x="208" y="542"/>
                  <a:pt x="209" y="542"/>
                  <a:pt x="209" y="541"/>
                </a:cubicBezTo>
                <a:cubicBezTo>
                  <a:pt x="209" y="540"/>
                  <a:pt x="209" y="540"/>
                  <a:pt x="208" y="540"/>
                </a:cubicBezTo>
                <a:cubicBezTo>
                  <a:pt x="207" y="540"/>
                  <a:pt x="207" y="541"/>
                  <a:pt x="208" y="542"/>
                </a:cubicBezTo>
                <a:close/>
                <a:moveTo>
                  <a:pt x="198" y="652"/>
                </a:moveTo>
                <a:cubicBezTo>
                  <a:pt x="198" y="653"/>
                  <a:pt x="198" y="654"/>
                  <a:pt x="198" y="654"/>
                </a:cubicBezTo>
                <a:cubicBezTo>
                  <a:pt x="199" y="654"/>
                  <a:pt x="199" y="654"/>
                  <a:pt x="200" y="654"/>
                </a:cubicBezTo>
                <a:cubicBezTo>
                  <a:pt x="200" y="652"/>
                  <a:pt x="199" y="652"/>
                  <a:pt x="198" y="652"/>
                </a:cubicBezTo>
                <a:close/>
                <a:moveTo>
                  <a:pt x="652" y="630"/>
                </a:moveTo>
                <a:cubicBezTo>
                  <a:pt x="653" y="628"/>
                  <a:pt x="651" y="628"/>
                  <a:pt x="650" y="627"/>
                </a:cubicBezTo>
                <a:cubicBezTo>
                  <a:pt x="649" y="629"/>
                  <a:pt x="651" y="629"/>
                  <a:pt x="652" y="630"/>
                </a:cubicBezTo>
                <a:close/>
                <a:moveTo>
                  <a:pt x="676" y="603"/>
                </a:moveTo>
                <a:cubicBezTo>
                  <a:pt x="676" y="603"/>
                  <a:pt x="676" y="604"/>
                  <a:pt x="676" y="604"/>
                </a:cubicBezTo>
                <a:cubicBezTo>
                  <a:pt x="677" y="604"/>
                  <a:pt x="677" y="604"/>
                  <a:pt x="678" y="604"/>
                </a:cubicBezTo>
                <a:cubicBezTo>
                  <a:pt x="678" y="602"/>
                  <a:pt x="677" y="602"/>
                  <a:pt x="676" y="603"/>
                </a:cubicBezTo>
                <a:close/>
                <a:moveTo>
                  <a:pt x="701" y="108"/>
                </a:moveTo>
                <a:cubicBezTo>
                  <a:pt x="700" y="108"/>
                  <a:pt x="700" y="108"/>
                  <a:pt x="699" y="108"/>
                </a:cubicBezTo>
                <a:cubicBezTo>
                  <a:pt x="699" y="109"/>
                  <a:pt x="699" y="109"/>
                  <a:pt x="699" y="110"/>
                </a:cubicBezTo>
                <a:cubicBezTo>
                  <a:pt x="700" y="110"/>
                  <a:pt x="700" y="110"/>
                  <a:pt x="701" y="110"/>
                </a:cubicBezTo>
                <a:cubicBezTo>
                  <a:pt x="701" y="109"/>
                  <a:pt x="701" y="109"/>
                  <a:pt x="701" y="108"/>
                </a:cubicBezTo>
                <a:close/>
                <a:moveTo>
                  <a:pt x="605" y="230"/>
                </a:moveTo>
                <a:cubicBezTo>
                  <a:pt x="605" y="230"/>
                  <a:pt x="605" y="229"/>
                  <a:pt x="604" y="229"/>
                </a:cubicBezTo>
                <a:cubicBezTo>
                  <a:pt x="604" y="230"/>
                  <a:pt x="603" y="230"/>
                  <a:pt x="602" y="230"/>
                </a:cubicBezTo>
                <a:cubicBezTo>
                  <a:pt x="603" y="230"/>
                  <a:pt x="604" y="231"/>
                  <a:pt x="605" y="230"/>
                </a:cubicBezTo>
                <a:close/>
                <a:moveTo>
                  <a:pt x="724" y="845"/>
                </a:moveTo>
                <a:cubicBezTo>
                  <a:pt x="724" y="845"/>
                  <a:pt x="723" y="845"/>
                  <a:pt x="723" y="845"/>
                </a:cubicBezTo>
                <a:cubicBezTo>
                  <a:pt x="723" y="847"/>
                  <a:pt x="723" y="847"/>
                  <a:pt x="724" y="847"/>
                </a:cubicBezTo>
                <a:cubicBezTo>
                  <a:pt x="725" y="846"/>
                  <a:pt x="725" y="846"/>
                  <a:pt x="724" y="845"/>
                </a:cubicBezTo>
                <a:close/>
                <a:moveTo>
                  <a:pt x="765" y="611"/>
                </a:moveTo>
                <a:cubicBezTo>
                  <a:pt x="763" y="611"/>
                  <a:pt x="762" y="611"/>
                  <a:pt x="761" y="611"/>
                </a:cubicBezTo>
                <a:cubicBezTo>
                  <a:pt x="762" y="612"/>
                  <a:pt x="763" y="612"/>
                  <a:pt x="765" y="611"/>
                </a:cubicBezTo>
                <a:close/>
                <a:moveTo>
                  <a:pt x="465" y="720"/>
                </a:moveTo>
                <a:cubicBezTo>
                  <a:pt x="465" y="720"/>
                  <a:pt x="464" y="721"/>
                  <a:pt x="465" y="722"/>
                </a:cubicBezTo>
                <a:cubicBezTo>
                  <a:pt x="466" y="722"/>
                  <a:pt x="466" y="721"/>
                  <a:pt x="467" y="721"/>
                </a:cubicBezTo>
                <a:cubicBezTo>
                  <a:pt x="466" y="720"/>
                  <a:pt x="466" y="719"/>
                  <a:pt x="465" y="720"/>
                </a:cubicBezTo>
                <a:close/>
                <a:moveTo>
                  <a:pt x="640" y="514"/>
                </a:moveTo>
                <a:cubicBezTo>
                  <a:pt x="639" y="513"/>
                  <a:pt x="638" y="515"/>
                  <a:pt x="637" y="515"/>
                </a:cubicBezTo>
                <a:cubicBezTo>
                  <a:pt x="639" y="516"/>
                  <a:pt x="640" y="515"/>
                  <a:pt x="640" y="514"/>
                </a:cubicBezTo>
                <a:close/>
                <a:moveTo>
                  <a:pt x="313" y="624"/>
                </a:moveTo>
                <a:cubicBezTo>
                  <a:pt x="313" y="623"/>
                  <a:pt x="313" y="623"/>
                  <a:pt x="313" y="622"/>
                </a:cubicBezTo>
                <a:cubicBezTo>
                  <a:pt x="312" y="622"/>
                  <a:pt x="312" y="622"/>
                  <a:pt x="311" y="623"/>
                </a:cubicBezTo>
                <a:cubicBezTo>
                  <a:pt x="311" y="623"/>
                  <a:pt x="311" y="623"/>
                  <a:pt x="311" y="624"/>
                </a:cubicBezTo>
                <a:cubicBezTo>
                  <a:pt x="312" y="624"/>
                  <a:pt x="312" y="624"/>
                  <a:pt x="313" y="624"/>
                </a:cubicBezTo>
                <a:close/>
                <a:moveTo>
                  <a:pt x="251" y="623"/>
                </a:moveTo>
                <a:cubicBezTo>
                  <a:pt x="251" y="623"/>
                  <a:pt x="250" y="624"/>
                  <a:pt x="251" y="624"/>
                </a:cubicBezTo>
                <a:cubicBezTo>
                  <a:pt x="252" y="625"/>
                  <a:pt x="253" y="624"/>
                  <a:pt x="253" y="623"/>
                </a:cubicBezTo>
                <a:cubicBezTo>
                  <a:pt x="252" y="622"/>
                  <a:pt x="251" y="622"/>
                  <a:pt x="251" y="623"/>
                </a:cubicBezTo>
                <a:close/>
                <a:moveTo>
                  <a:pt x="598" y="236"/>
                </a:moveTo>
                <a:cubicBezTo>
                  <a:pt x="597" y="237"/>
                  <a:pt x="597" y="237"/>
                  <a:pt x="596" y="238"/>
                </a:cubicBezTo>
                <a:cubicBezTo>
                  <a:pt x="597" y="238"/>
                  <a:pt x="597" y="239"/>
                  <a:pt x="598" y="239"/>
                </a:cubicBezTo>
                <a:cubicBezTo>
                  <a:pt x="598" y="238"/>
                  <a:pt x="598" y="237"/>
                  <a:pt x="598" y="236"/>
                </a:cubicBezTo>
                <a:close/>
                <a:moveTo>
                  <a:pt x="463" y="731"/>
                </a:moveTo>
                <a:cubicBezTo>
                  <a:pt x="464" y="730"/>
                  <a:pt x="465" y="731"/>
                  <a:pt x="466" y="730"/>
                </a:cubicBezTo>
                <a:cubicBezTo>
                  <a:pt x="465" y="730"/>
                  <a:pt x="465" y="730"/>
                  <a:pt x="464" y="729"/>
                </a:cubicBezTo>
                <a:cubicBezTo>
                  <a:pt x="464" y="730"/>
                  <a:pt x="463" y="730"/>
                  <a:pt x="463" y="731"/>
                </a:cubicBezTo>
                <a:close/>
                <a:moveTo>
                  <a:pt x="603" y="734"/>
                </a:moveTo>
                <a:cubicBezTo>
                  <a:pt x="603" y="734"/>
                  <a:pt x="602" y="733"/>
                  <a:pt x="601" y="733"/>
                </a:cubicBezTo>
                <a:cubicBezTo>
                  <a:pt x="601" y="733"/>
                  <a:pt x="601" y="734"/>
                  <a:pt x="600" y="735"/>
                </a:cubicBezTo>
                <a:cubicBezTo>
                  <a:pt x="601" y="735"/>
                  <a:pt x="602" y="735"/>
                  <a:pt x="603" y="734"/>
                </a:cubicBezTo>
                <a:close/>
                <a:moveTo>
                  <a:pt x="444" y="36"/>
                </a:moveTo>
                <a:cubicBezTo>
                  <a:pt x="444" y="36"/>
                  <a:pt x="443" y="36"/>
                  <a:pt x="443" y="36"/>
                </a:cubicBezTo>
                <a:cubicBezTo>
                  <a:pt x="443" y="37"/>
                  <a:pt x="443" y="38"/>
                  <a:pt x="443" y="39"/>
                </a:cubicBezTo>
                <a:cubicBezTo>
                  <a:pt x="444" y="38"/>
                  <a:pt x="444" y="37"/>
                  <a:pt x="444" y="36"/>
                </a:cubicBezTo>
                <a:close/>
                <a:moveTo>
                  <a:pt x="503" y="36"/>
                </a:moveTo>
                <a:cubicBezTo>
                  <a:pt x="503" y="36"/>
                  <a:pt x="504" y="36"/>
                  <a:pt x="504" y="35"/>
                </a:cubicBezTo>
                <a:cubicBezTo>
                  <a:pt x="504" y="34"/>
                  <a:pt x="504" y="34"/>
                  <a:pt x="503" y="34"/>
                </a:cubicBezTo>
                <a:cubicBezTo>
                  <a:pt x="502" y="35"/>
                  <a:pt x="502" y="35"/>
                  <a:pt x="503" y="36"/>
                </a:cubicBezTo>
                <a:close/>
                <a:moveTo>
                  <a:pt x="698" y="590"/>
                </a:moveTo>
                <a:cubicBezTo>
                  <a:pt x="699" y="589"/>
                  <a:pt x="699" y="589"/>
                  <a:pt x="700" y="588"/>
                </a:cubicBezTo>
                <a:cubicBezTo>
                  <a:pt x="698" y="588"/>
                  <a:pt x="698" y="588"/>
                  <a:pt x="698" y="590"/>
                </a:cubicBezTo>
                <a:close/>
                <a:moveTo>
                  <a:pt x="244" y="653"/>
                </a:moveTo>
                <a:cubicBezTo>
                  <a:pt x="244" y="654"/>
                  <a:pt x="244" y="654"/>
                  <a:pt x="244" y="655"/>
                </a:cubicBezTo>
                <a:cubicBezTo>
                  <a:pt x="245" y="655"/>
                  <a:pt x="245" y="655"/>
                  <a:pt x="246" y="655"/>
                </a:cubicBezTo>
                <a:cubicBezTo>
                  <a:pt x="245" y="654"/>
                  <a:pt x="245" y="654"/>
                  <a:pt x="244" y="653"/>
                </a:cubicBezTo>
                <a:close/>
                <a:moveTo>
                  <a:pt x="733" y="566"/>
                </a:moveTo>
                <a:cubicBezTo>
                  <a:pt x="733" y="566"/>
                  <a:pt x="734" y="567"/>
                  <a:pt x="734" y="568"/>
                </a:cubicBezTo>
                <a:cubicBezTo>
                  <a:pt x="734" y="566"/>
                  <a:pt x="734" y="566"/>
                  <a:pt x="733" y="566"/>
                </a:cubicBezTo>
                <a:close/>
                <a:moveTo>
                  <a:pt x="412" y="191"/>
                </a:moveTo>
                <a:cubicBezTo>
                  <a:pt x="412" y="191"/>
                  <a:pt x="412" y="191"/>
                  <a:pt x="410" y="192"/>
                </a:cubicBezTo>
                <a:cubicBezTo>
                  <a:pt x="411" y="192"/>
                  <a:pt x="412" y="193"/>
                  <a:pt x="413" y="193"/>
                </a:cubicBezTo>
                <a:cubicBezTo>
                  <a:pt x="413" y="193"/>
                  <a:pt x="413" y="192"/>
                  <a:pt x="412" y="191"/>
                </a:cubicBezTo>
                <a:close/>
                <a:moveTo>
                  <a:pt x="782" y="689"/>
                </a:moveTo>
                <a:cubicBezTo>
                  <a:pt x="783" y="689"/>
                  <a:pt x="783" y="690"/>
                  <a:pt x="783" y="690"/>
                </a:cubicBezTo>
                <a:cubicBezTo>
                  <a:pt x="783" y="690"/>
                  <a:pt x="784" y="689"/>
                  <a:pt x="784" y="689"/>
                </a:cubicBezTo>
                <a:cubicBezTo>
                  <a:pt x="784" y="688"/>
                  <a:pt x="783" y="688"/>
                  <a:pt x="782" y="689"/>
                </a:cubicBezTo>
                <a:close/>
                <a:moveTo>
                  <a:pt x="651" y="368"/>
                </a:moveTo>
                <a:cubicBezTo>
                  <a:pt x="651" y="369"/>
                  <a:pt x="651" y="369"/>
                  <a:pt x="651" y="370"/>
                </a:cubicBezTo>
                <a:cubicBezTo>
                  <a:pt x="652" y="369"/>
                  <a:pt x="653" y="369"/>
                  <a:pt x="653" y="368"/>
                </a:cubicBezTo>
                <a:cubicBezTo>
                  <a:pt x="652" y="368"/>
                  <a:pt x="652" y="368"/>
                  <a:pt x="651" y="368"/>
                </a:cubicBezTo>
                <a:close/>
                <a:moveTo>
                  <a:pt x="0" y="367"/>
                </a:moveTo>
                <a:cubicBezTo>
                  <a:pt x="1" y="366"/>
                  <a:pt x="1" y="365"/>
                  <a:pt x="2" y="364"/>
                </a:cubicBezTo>
                <a:cubicBezTo>
                  <a:pt x="0" y="364"/>
                  <a:pt x="0" y="364"/>
                  <a:pt x="0" y="367"/>
                </a:cubicBezTo>
                <a:close/>
                <a:moveTo>
                  <a:pt x="719" y="630"/>
                </a:moveTo>
                <a:cubicBezTo>
                  <a:pt x="720" y="630"/>
                  <a:pt x="721" y="630"/>
                  <a:pt x="721" y="629"/>
                </a:cubicBezTo>
                <a:cubicBezTo>
                  <a:pt x="721" y="629"/>
                  <a:pt x="721" y="629"/>
                  <a:pt x="721" y="628"/>
                </a:cubicBezTo>
                <a:cubicBezTo>
                  <a:pt x="720" y="629"/>
                  <a:pt x="720" y="629"/>
                  <a:pt x="719" y="630"/>
                </a:cubicBezTo>
                <a:close/>
                <a:moveTo>
                  <a:pt x="245" y="352"/>
                </a:moveTo>
                <a:cubicBezTo>
                  <a:pt x="244" y="351"/>
                  <a:pt x="244" y="351"/>
                  <a:pt x="243" y="351"/>
                </a:cubicBezTo>
                <a:cubicBezTo>
                  <a:pt x="243" y="351"/>
                  <a:pt x="243" y="352"/>
                  <a:pt x="243" y="353"/>
                </a:cubicBezTo>
                <a:cubicBezTo>
                  <a:pt x="244" y="353"/>
                  <a:pt x="244" y="352"/>
                  <a:pt x="245" y="352"/>
                </a:cubicBezTo>
                <a:close/>
                <a:moveTo>
                  <a:pt x="598" y="343"/>
                </a:moveTo>
                <a:cubicBezTo>
                  <a:pt x="598" y="342"/>
                  <a:pt x="598" y="342"/>
                  <a:pt x="598" y="341"/>
                </a:cubicBezTo>
                <a:cubicBezTo>
                  <a:pt x="597" y="341"/>
                  <a:pt x="597" y="341"/>
                  <a:pt x="597" y="341"/>
                </a:cubicBezTo>
                <a:cubicBezTo>
                  <a:pt x="597" y="342"/>
                  <a:pt x="597" y="342"/>
                  <a:pt x="598" y="343"/>
                </a:cubicBezTo>
                <a:close/>
                <a:moveTo>
                  <a:pt x="380" y="226"/>
                </a:moveTo>
                <a:cubicBezTo>
                  <a:pt x="380" y="226"/>
                  <a:pt x="379" y="226"/>
                  <a:pt x="378" y="226"/>
                </a:cubicBezTo>
                <a:cubicBezTo>
                  <a:pt x="380" y="227"/>
                  <a:pt x="381" y="227"/>
                  <a:pt x="380" y="226"/>
                </a:cubicBezTo>
                <a:close/>
                <a:moveTo>
                  <a:pt x="586" y="131"/>
                </a:moveTo>
                <a:cubicBezTo>
                  <a:pt x="586" y="131"/>
                  <a:pt x="585" y="131"/>
                  <a:pt x="585" y="131"/>
                </a:cubicBezTo>
                <a:cubicBezTo>
                  <a:pt x="586" y="131"/>
                  <a:pt x="586" y="132"/>
                  <a:pt x="587" y="132"/>
                </a:cubicBezTo>
                <a:cubicBezTo>
                  <a:pt x="587" y="132"/>
                  <a:pt x="587" y="131"/>
                  <a:pt x="586" y="131"/>
                </a:cubicBezTo>
                <a:close/>
                <a:moveTo>
                  <a:pt x="505" y="204"/>
                </a:moveTo>
                <a:cubicBezTo>
                  <a:pt x="504" y="205"/>
                  <a:pt x="504" y="206"/>
                  <a:pt x="505" y="207"/>
                </a:cubicBezTo>
                <a:cubicBezTo>
                  <a:pt x="505" y="206"/>
                  <a:pt x="505" y="205"/>
                  <a:pt x="505" y="204"/>
                </a:cubicBezTo>
                <a:close/>
                <a:moveTo>
                  <a:pt x="569" y="179"/>
                </a:moveTo>
                <a:cubicBezTo>
                  <a:pt x="570" y="180"/>
                  <a:pt x="571" y="180"/>
                  <a:pt x="571" y="179"/>
                </a:cubicBezTo>
                <a:cubicBezTo>
                  <a:pt x="571" y="179"/>
                  <a:pt x="571" y="178"/>
                  <a:pt x="571" y="178"/>
                </a:cubicBezTo>
                <a:cubicBezTo>
                  <a:pt x="570" y="178"/>
                  <a:pt x="570" y="179"/>
                  <a:pt x="569" y="179"/>
                </a:cubicBezTo>
                <a:close/>
                <a:moveTo>
                  <a:pt x="343" y="141"/>
                </a:moveTo>
                <a:cubicBezTo>
                  <a:pt x="344" y="139"/>
                  <a:pt x="344" y="139"/>
                  <a:pt x="343" y="138"/>
                </a:cubicBezTo>
                <a:cubicBezTo>
                  <a:pt x="343" y="139"/>
                  <a:pt x="342" y="138"/>
                  <a:pt x="342" y="139"/>
                </a:cubicBezTo>
                <a:cubicBezTo>
                  <a:pt x="342" y="139"/>
                  <a:pt x="343" y="140"/>
                  <a:pt x="343" y="141"/>
                </a:cubicBezTo>
                <a:close/>
                <a:moveTo>
                  <a:pt x="677" y="301"/>
                </a:moveTo>
                <a:cubicBezTo>
                  <a:pt x="676" y="301"/>
                  <a:pt x="676" y="301"/>
                  <a:pt x="675" y="301"/>
                </a:cubicBezTo>
                <a:cubicBezTo>
                  <a:pt x="675" y="301"/>
                  <a:pt x="675" y="302"/>
                  <a:pt x="675" y="302"/>
                </a:cubicBezTo>
                <a:cubicBezTo>
                  <a:pt x="676" y="302"/>
                  <a:pt x="676" y="302"/>
                  <a:pt x="677" y="301"/>
                </a:cubicBezTo>
                <a:close/>
                <a:moveTo>
                  <a:pt x="741" y="594"/>
                </a:moveTo>
                <a:cubicBezTo>
                  <a:pt x="742" y="595"/>
                  <a:pt x="743" y="595"/>
                  <a:pt x="744" y="594"/>
                </a:cubicBezTo>
                <a:cubicBezTo>
                  <a:pt x="743" y="594"/>
                  <a:pt x="742" y="593"/>
                  <a:pt x="741" y="594"/>
                </a:cubicBezTo>
                <a:close/>
                <a:moveTo>
                  <a:pt x="85" y="698"/>
                </a:moveTo>
                <a:cubicBezTo>
                  <a:pt x="85" y="698"/>
                  <a:pt x="86" y="697"/>
                  <a:pt x="87" y="697"/>
                </a:cubicBezTo>
                <a:cubicBezTo>
                  <a:pt x="84" y="696"/>
                  <a:pt x="85" y="697"/>
                  <a:pt x="85" y="698"/>
                </a:cubicBezTo>
                <a:close/>
                <a:moveTo>
                  <a:pt x="568" y="689"/>
                </a:moveTo>
                <a:cubicBezTo>
                  <a:pt x="567" y="689"/>
                  <a:pt x="567" y="690"/>
                  <a:pt x="568" y="690"/>
                </a:cubicBezTo>
                <a:cubicBezTo>
                  <a:pt x="569" y="690"/>
                  <a:pt x="569" y="690"/>
                  <a:pt x="569" y="689"/>
                </a:cubicBezTo>
                <a:cubicBezTo>
                  <a:pt x="569" y="689"/>
                  <a:pt x="568" y="689"/>
                  <a:pt x="568" y="689"/>
                </a:cubicBezTo>
                <a:close/>
                <a:moveTo>
                  <a:pt x="432" y="232"/>
                </a:moveTo>
                <a:cubicBezTo>
                  <a:pt x="433" y="231"/>
                  <a:pt x="433" y="230"/>
                  <a:pt x="433" y="230"/>
                </a:cubicBezTo>
                <a:cubicBezTo>
                  <a:pt x="432" y="230"/>
                  <a:pt x="432" y="230"/>
                  <a:pt x="432" y="230"/>
                </a:cubicBezTo>
                <a:cubicBezTo>
                  <a:pt x="432" y="230"/>
                  <a:pt x="432" y="231"/>
                  <a:pt x="432" y="232"/>
                </a:cubicBezTo>
                <a:close/>
                <a:moveTo>
                  <a:pt x="743" y="618"/>
                </a:moveTo>
                <a:cubicBezTo>
                  <a:pt x="742" y="617"/>
                  <a:pt x="741" y="617"/>
                  <a:pt x="740" y="618"/>
                </a:cubicBezTo>
                <a:cubicBezTo>
                  <a:pt x="741" y="618"/>
                  <a:pt x="742" y="619"/>
                  <a:pt x="743" y="618"/>
                </a:cubicBezTo>
                <a:close/>
                <a:moveTo>
                  <a:pt x="494" y="59"/>
                </a:moveTo>
                <a:cubicBezTo>
                  <a:pt x="495" y="58"/>
                  <a:pt x="495" y="57"/>
                  <a:pt x="494" y="57"/>
                </a:cubicBezTo>
                <a:cubicBezTo>
                  <a:pt x="494" y="57"/>
                  <a:pt x="493" y="57"/>
                  <a:pt x="493" y="57"/>
                </a:cubicBezTo>
                <a:cubicBezTo>
                  <a:pt x="493" y="58"/>
                  <a:pt x="494" y="58"/>
                  <a:pt x="494" y="59"/>
                </a:cubicBezTo>
                <a:close/>
                <a:moveTo>
                  <a:pt x="509" y="181"/>
                </a:moveTo>
                <a:cubicBezTo>
                  <a:pt x="510" y="180"/>
                  <a:pt x="510" y="179"/>
                  <a:pt x="509" y="178"/>
                </a:cubicBezTo>
                <a:cubicBezTo>
                  <a:pt x="509" y="179"/>
                  <a:pt x="509" y="180"/>
                  <a:pt x="509" y="181"/>
                </a:cubicBezTo>
                <a:close/>
                <a:moveTo>
                  <a:pt x="267" y="486"/>
                </a:moveTo>
                <a:cubicBezTo>
                  <a:pt x="268" y="486"/>
                  <a:pt x="269" y="486"/>
                  <a:pt x="270" y="486"/>
                </a:cubicBezTo>
                <a:cubicBezTo>
                  <a:pt x="269" y="485"/>
                  <a:pt x="268" y="485"/>
                  <a:pt x="267" y="486"/>
                </a:cubicBezTo>
                <a:close/>
                <a:moveTo>
                  <a:pt x="710" y="485"/>
                </a:moveTo>
                <a:cubicBezTo>
                  <a:pt x="709" y="484"/>
                  <a:pt x="708" y="484"/>
                  <a:pt x="707" y="485"/>
                </a:cubicBezTo>
                <a:cubicBezTo>
                  <a:pt x="708" y="485"/>
                  <a:pt x="709" y="485"/>
                  <a:pt x="710" y="485"/>
                </a:cubicBezTo>
                <a:close/>
                <a:moveTo>
                  <a:pt x="725" y="468"/>
                </a:moveTo>
                <a:cubicBezTo>
                  <a:pt x="725" y="468"/>
                  <a:pt x="725" y="469"/>
                  <a:pt x="726" y="470"/>
                </a:cubicBezTo>
                <a:cubicBezTo>
                  <a:pt x="726" y="469"/>
                  <a:pt x="726" y="469"/>
                  <a:pt x="726" y="468"/>
                </a:cubicBezTo>
                <a:cubicBezTo>
                  <a:pt x="725" y="468"/>
                  <a:pt x="725" y="468"/>
                  <a:pt x="725" y="468"/>
                </a:cubicBezTo>
                <a:close/>
                <a:moveTo>
                  <a:pt x="611" y="327"/>
                </a:moveTo>
                <a:cubicBezTo>
                  <a:pt x="612" y="328"/>
                  <a:pt x="613" y="328"/>
                  <a:pt x="613" y="327"/>
                </a:cubicBezTo>
                <a:cubicBezTo>
                  <a:pt x="613" y="327"/>
                  <a:pt x="613" y="326"/>
                  <a:pt x="613" y="326"/>
                </a:cubicBezTo>
                <a:cubicBezTo>
                  <a:pt x="613" y="327"/>
                  <a:pt x="612" y="327"/>
                  <a:pt x="611" y="327"/>
                </a:cubicBezTo>
                <a:close/>
                <a:moveTo>
                  <a:pt x="841" y="605"/>
                </a:moveTo>
                <a:cubicBezTo>
                  <a:pt x="840" y="604"/>
                  <a:pt x="839" y="604"/>
                  <a:pt x="838" y="605"/>
                </a:cubicBezTo>
                <a:cubicBezTo>
                  <a:pt x="839" y="605"/>
                  <a:pt x="840" y="605"/>
                  <a:pt x="841" y="605"/>
                </a:cubicBezTo>
                <a:close/>
                <a:moveTo>
                  <a:pt x="86" y="660"/>
                </a:moveTo>
                <a:cubicBezTo>
                  <a:pt x="87" y="659"/>
                  <a:pt x="87" y="659"/>
                  <a:pt x="86" y="658"/>
                </a:cubicBezTo>
                <a:cubicBezTo>
                  <a:pt x="86" y="658"/>
                  <a:pt x="85" y="658"/>
                  <a:pt x="85" y="658"/>
                </a:cubicBezTo>
                <a:cubicBezTo>
                  <a:pt x="85" y="658"/>
                  <a:pt x="86" y="659"/>
                  <a:pt x="86" y="660"/>
                </a:cubicBezTo>
                <a:close/>
                <a:moveTo>
                  <a:pt x="678" y="540"/>
                </a:moveTo>
                <a:cubicBezTo>
                  <a:pt x="679" y="539"/>
                  <a:pt x="679" y="539"/>
                  <a:pt x="680" y="538"/>
                </a:cubicBezTo>
                <a:cubicBezTo>
                  <a:pt x="679" y="538"/>
                  <a:pt x="679" y="538"/>
                  <a:pt x="678" y="538"/>
                </a:cubicBezTo>
                <a:cubicBezTo>
                  <a:pt x="678" y="539"/>
                  <a:pt x="678" y="539"/>
                  <a:pt x="678" y="540"/>
                </a:cubicBezTo>
                <a:close/>
                <a:moveTo>
                  <a:pt x="537" y="267"/>
                </a:moveTo>
                <a:cubicBezTo>
                  <a:pt x="538" y="266"/>
                  <a:pt x="538" y="266"/>
                  <a:pt x="537" y="265"/>
                </a:cubicBezTo>
                <a:cubicBezTo>
                  <a:pt x="537" y="265"/>
                  <a:pt x="537" y="265"/>
                  <a:pt x="536" y="265"/>
                </a:cubicBezTo>
                <a:cubicBezTo>
                  <a:pt x="537" y="266"/>
                  <a:pt x="537" y="267"/>
                  <a:pt x="537" y="267"/>
                </a:cubicBezTo>
                <a:close/>
                <a:moveTo>
                  <a:pt x="448" y="239"/>
                </a:moveTo>
                <a:cubicBezTo>
                  <a:pt x="449" y="239"/>
                  <a:pt x="449" y="238"/>
                  <a:pt x="450" y="237"/>
                </a:cubicBezTo>
                <a:cubicBezTo>
                  <a:pt x="449" y="237"/>
                  <a:pt x="448" y="237"/>
                  <a:pt x="447" y="237"/>
                </a:cubicBezTo>
                <a:cubicBezTo>
                  <a:pt x="447" y="238"/>
                  <a:pt x="448" y="239"/>
                  <a:pt x="448" y="239"/>
                </a:cubicBezTo>
                <a:close/>
                <a:moveTo>
                  <a:pt x="444" y="195"/>
                </a:moveTo>
                <a:cubicBezTo>
                  <a:pt x="444" y="196"/>
                  <a:pt x="443" y="196"/>
                  <a:pt x="442" y="197"/>
                </a:cubicBezTo>
                <a:cubicBezTo>
                  <a:pt x="445" y="198"/>
                  <a:pt x="445" y="196"/>
                  <a:pt x="444" y="195"/>
                </a:cubicBezTo>
                <a:close/>
                <a:moveTo>
                  <a:pt x="728" y="603"/>
                </a:moveTo>
                <a:cubicBezTo>
                  <a:pt x="729" y="602"/>
                  <a:pt x="729" y="602"/>
                  <a:pt x="728" y="601"/>
                </a:cubicBezTo>
                <a:cubicBezTo>
                  <a:pt x="728" y="601"/>
                  <a:pt x="727" y="601"/>
                  <a:pt x="727" y="601"/>
                </a:cubicBezTo>
                <a:cubicBezTo>
                  <a:pt x="727" y="602"/>
                  <a:pt x="728" y="603"/>
                  <a:pt x="728" y="603"/>
                </a:cubicBezTo>
                <a:close/>
                <a:moveTo>
                  <a:pt x="239" y="422"/>
                </a:moveTo>
                <a:cubicBezTo>
                  <a:pt x="240" y="421"/>
                  <a:pt x="241" y="422"/>
                  <a:pt x="242" y="421"/>
                </a:cubicBezTo>
                <a:cubicBezTo>
                  <a:pt x="241" y="421"/>
                  <a:pt x="240" y="420"/>
                  <a:pt x="239" y="422"/>
                </a:cubicBezTo>
                <a:close/>
                <a:moveTo>
                  <a:pt x="567" y="895"/>
                </a:moveTo>
                <a:cubicBezTo>
                  <a:pt x="566" y="895"/>
                  <a:pt x="565" y="895"/>
                  <a:pt x="565" y="896"/>
                </a:cubicBezTo>
                <a:cubicBezTo>
                  <a:pt x="565" y="896"/>
                  <a:pt x="565" y="896"/>
                  <a:pt x="565" y="897"/>
                </a:cubicBezTo>
                <a:cubicBezTo>
                  <a:pt x="566" y="896"/>
                  <a:pt x="566" y="896"/>
                  <a:pt x="567" y="895"/>
                </a:cubicBezTo>
                <a:close/>
                <a:moveTo>
                  <a:pt x="625" y="599"/>
                </a:moveTo>
                <a:cubicBezTo>
                  <a:pt x="625" y="600"/>
                  <a:pt x="626" y="601"/>
                  <a:pt x="627" y="601"/>
                </a:cubicBezTo>
                <a:cubicBezTo>
                  <a:pt x="627" y="600"/>
                  <a:pt x="627" y="600"/>
                  <a:pt x="627" y="599"/>
                </a:cubicBezTo>
                <a:cubicBezTo>
                  <a:pt x="626" y="599"/>
                  <a:pt x="626" y="599"/>
                  <a:pt x="625" y="599"/>
                </a:cubicBezTo>
                <a:close/>
                <a:moveTo>
                  <a:pt x="376" y="177"/>
                </a:moveTo>
                <a:cubicBezTo>
                  <a:pt x="376" y="177"/>
                  <a:pt x="375" y="177"/>
                  <a:pt x="375" y="178"/>
                </a:cubicBezTo>
                <a:cubicBezTo>
                  <a:pt x="375" y="177"/>
                  <a:pt x="376" y="179"/>
                  <a:pt x="376" y="177"/>
                </a:cubicBezTo>
                <a:close/>
                <a:moveTo>
                  <a:pt x="387" y="174"/>
                </a:moveTo>
                <a:cubicBezTo>
                  <a:pt x="387" y="175"/>
                  <a:pt x="387" y="175"/>
                  <a:pt x="388" y="176"/>
                </a:cubicBezTo>
                <a:cubicBezTo>
                  <a:pt x="387" y="175"/>
                  <a:pt x="389" y="174"/>
                  <a:pt x="387" y="174"/>
                </a:cubicBezTo>
                <a:close/>
                <a:moveTo>
                  <a:pt x="446" y="685"/>
                </a:moveTo>
                <a:cubicBezTo>
                  <a:pt x="446" y="685"/>
                  <a:pt x="447" y="685"/>
                  <a:pt x="447" y="684"/>
                </a:cubicBezTo>
                <a:cubicBezTo>
                  <a:pt x="447" y="684"/>
                  <a:pt x="446" y="683"/>
                  <a:pt x="446" y="685"/>
                </a:cubicBezTo>
                <a:close/>
                <a:moveTo>
                  <a:pt x="387" y="686"/>
                </a:moveTo>
                <a:cubicBezTo>
                  <a:pt x="387" y="686"/>
                  <a:pt x="387" y="687"/>
                  <a:pt x="387" y="688"/>
                </a:cubicBezTo>
                <a:cubicBezTo>
                  <a:pt x="388" y="687"/>
                  <a:pt x="388" y="686"/>
                  <a:pt x="387" y="686"/>
                </a:cubicBezTo>
                <a:close/>
                <a:moveTo>
                  <a:pt x="712" y="514"/>
                </a:moveTo>
                <a:cubicBezTo>
                  <a:pt x="712" y="514"/>
                  <a:pt x="711" y="514"/>
                  <a:pt x="710" y="514"/>
                </a:cubicBezTo>
                <a:cubicBezTo>
                  <a:pt x="711" y="515"/>
                  <a:pt x="712" y="515"/>
                  <a:pt x="712" y="514"/>
                </a:cubicBezTo>
                <a:close/>
                <a:moveTo>
                  <a:pt x="269" y="645"/>
                </a:moveTo>
                <a:cubicBezTo>
                  <a:pt x="268" y="644"/>
                  <a:pt x="268" y="644"/>
                  <a:pt x="267" y="645"/>
                </a:cubicBezTo>
                <a:cubicBezTo>
                  <a:pt x="268" y="646"/>
                  <a:pt x="268" y="646"/>
                  <a:pt x="269" y="645"/>
                </a:cubicBezTo>
                <a:close/>
                <a:moveTo>
                  <a:pt x="571" y="688"/>
                </a:moveTo>
                <a:cubicBezTo>
                  <a:pt x="571" y="687"/>
                  <a:pt x="570" y="687"/>
                  <a:pt x="569" y="689"/>
                </a:cubicBezTo>
                <a:cubicBezTo>
                  <a:pt x="570" y="688"/>
                  <a:pt x="571" y="689"/>
                  <a:pt x="571" y="688"/>
                </a:cubicBezTo>
                <a:close/>
                <a:moveTo>
                  <a:pt x="216" y="690"/>
                </a:moveTo>
                <a:cubicBezTo>
                  <a:pt x="216" y="690"/>
                  <a:pt x="216" y="689"/>
                  <a:pt x="216" y="689"/>
                </a:cubicBezTo>
                <a:cubicBezTo>
                  <a:pt x="215" y="689"/>
                  <a:pt x="215" y="690"/>
                  <a:pt x="216" y="690"/>
                </a:cubicBezTo>
                <a:close/>
                <a:moveTo>
                  <a:pt x="227" y="643"/>
                </a:moveTo>
                <a:cubicBezTo>
                  <a:pt x="226" y="642"/>
                  <a:pt x="225" y="642"/>
                  <a:pt x="225" y="643"/>
                </a:cubicBezTo>
                <a:cubicBezTo>
                  <a:pt x="226" y="644"/>
                  <a:pt x="226" y="644"/>
                  <a:pt x="227" y="643"/>
                </a:cubicBezTo>
                <a:close/>
                <a:moveTo>
                  <a:pt x="396" y="225"/>
                </a:moveTo>
                <a:cubicBezTo>
                  <a:pt x="396" y="225"/>
                  <a:pt x="395" y="224"/>
                  <a:pt x="395" y="225"/>
                </a:cubicBezTo>
                <a:cubicBezTo>
                  <a:pt x="395" y="226"/>
                  <a:pt x="396" y="226"/>
                  <a:pt x="397" y="225"/>
                </a:cubicBezTo>
                <a:cubicBezTo>
                  <a:pt x="396" y="225"/>
                  <a:pt x="396" y="225"/>
                  <a:pt x="396" y="225"/>
                </a:cubicBezTo>
                <a:close/>
                <a:moveTo>
                  <a:pt x="406" y="668"/>
                </a:moveTo>
                <a:cubicBezTo>
                  <a:pt x="406" y="668"/>
                  <a:pt x="406" y="667"/>
                  <a:pt x="405" y="666"/>
                </a:cubicBezTo>
                <a:cubicBezTo>
                  <a:pt x="405" y="667"/>
                  <a:pt x="405" y="668"/>
                  <a:pt x="406" y="668"/>
                </a:cubicBezTo>
                <a:close/>
                <a:moveTo>
                  <a:pt x="408" y="118"/>
                </a:moveTo>
                <a:cubicBezTo>
                  <a:pt x="407" y="119"/>
                  <a:pt x="407" y="120"/>
                  <a:pt x="408" y="120"/>
                </a:cubicBezTo>
                <a:cubicBezTo>
                  <a:pt x="408" y="120"/>
                  <a:pt x="408" y="119"/>
                  <a:pt x="408" y="118"/>
                </a:cubicBezTo>
                <a:close/>
                <a:moveTo>
                  <a:pt x="381" y="110"/>
                </a:moveTo>
                <a:cubicBezTo>
                  <a:pt x="381" y="109"/>
                  <a:pt x="380" y="109"/>
                  <a:pt x="379" y="110"/>
                </a:cubicBezTo>
                <a:cubicBezTo>
                  <a:pt x="380" y="111"/>
                  <a:pt x="381" y="111"/>
                  <a:pt x="381" y="110"/>
                </a:cubicBezTo>
                <a:close/>
                <a:moveTo>
                  <a:pt x="216" y="405"/>
                </a:moveTo>
                <a:cubicBezTo>
                  <a:pt x="216" y="405"/>
                  <a:pt x="216" y="406"/>
                  <a:pt x="217" y="406"/>
                </a:cubicBezTo>
                <a:cubicBezTo>
                  <a:pt x="217" y="406"/>
                  <a:pt x="217" y="405"/>
                  <a:pt x="216" y="405"/>
                </a:cubicBezTo>
                <a:close/>
                <a:moveTo>
                  <a:pt x="636" y="625"/>
                </a:moveTo>
                <a:cubicBezTo>
                  <a:pt x="636" y="625"/>
                  <a:pt x="637" y="625"/>
                  <a:pt x="638" y="625"/>
                </a:cubicBezTo>
                <a:cubicBezTo>
                  <a:pt x="637" y="624"/>
                  <a:pt x="636" y="624"/>
                  <a:pt x="636" y="625"/>
                </a:cubicBezTo>
                <a:close/>
                <a:moveTo>
                  <a:pt x="447" y="100"/>
                </a:moveTo>
                <a:cubicBezTo>
                  <a:pt x="447" y="100"/>
                  <a:pt x="446" y="100"/>
                  <a:pt x="446" y="101"/>
                </a:cubicBezTo>
                <a:cubicBezTo>
                  <a:pt x="446" y="101"/>
                  <a:pt x="447" y="102"/>
                  <a:pt x="447" y="100"/>
                </a:cubicBezTo>
                <a:close/>
                <a:moveTo>
                  <a:pt x="53" y="386"/>
                </a:moveTo>
                <a:cubicBezTo>
                  <a:pt x="53" y="385"/>
                  <a:pt x="53" y="385"/>
                  <a:pt x="52" y="384"/>
                </a:cubicBezTo>
                <a:cubicBezTo>
                  <a:pt x="52" y="385"/>
                  <a:pt x="51" y="386"/>
                  <a:pt x="53" y="386"/>
                </a:cubicBezTo>
                <a:close/>
                <a:moveTo>
                  <a:pt x="423" y="234"/>
                </a:moveTo>
                <a:cubicBezTo>
                  <a:pt x="423" y="233"/>
                  <a:pt x="422" y="233"/>
                  <a:pt x="421" y="234"/>
                </a:cubicBezTo>
                <a:cubicBezTo>
                  <a:pt x="422" y="235"/>
                  <a:pt x="423" y="235"/>
                  <a:pt x="423" y="234"/>
                </a:cubicBezTo>
                <a:close/>
                <a:moveTo>
                  <a:pt x="646" y="372"/>
                </a:moveTo>
                <a:cubicBezTo>
                  <a:pt x="645" y="372"/>
                  <a:pt x="645" y="372"/>
                  <a:pt x="644" y="372"/>
                </a:cubicBezTo>
                <a:cubicBezTo>
                  <a:pt x="645" y="373"/>
                  <a:pt x="646" y="373"/>
                  <a:pt x="646" y="372"/>
                </a:cubicBezTo>
                <a:close/>
                <a:moveTo>
                  <a:pt x="624" y="584"/>
                </a:moveTo>
                <a:cubicBezTo>
                  <a:pt x="625" y="584"/>
                  <a:pt x="625" y="584"/>
                  <a:pt x="626" y="583"/>
                </a:cubicBezTo>
                <a:cubicBezTo>
                  <a:pt x="625" y="583"/>
                  <a:pt x="625" y="583"/>
                  <a:pt x="624" y="584"/>
                </a:cubicBezTo>
                <a:close/>
                <a:moveTo>
                  <a:pt x="694" y="527"/>
                </a:moveTo>
                <a:cubicBezTo>
                  <a:pt x="694" y="527"/>
                  <a:pt x="694" y="526"/>
                  <a:pt x="694" y="525"/>
                </a:cubicBezTo>
                <a:cubicBezTo>
                  <a:pt x="693" y="526"/>
                  <a:pt x="693" y="527"/>
                  <a:pt x="694" y="527"/>
                </a:cubicBezTo>
                <a:close/>
                <a:moveTo>
                  <a:pt x="642" y="214"/>
                </a:moveTo>
                <a:cubicBezTo>
                  <a:pt x="642" y="213"/>
                  <a:pt x="641" y="213"/>
                  <a:pt x="640" y="214"/>
                </a:cubicBezTo>
                <a:cubicBezTo>
                  <a:pt x="641" y="214"/>
                  <a:pt x="642" y="215"/>
                  <a:pt x="642" y="214"/>
                </a:cubicBezTo>
                <a:close/>
                <a:moveTo>
                  <a:pt x="689" y="508"/>
                </a:moveTo>
                <a:cubicBezTo>
                  <a:pt x="690" y="508"/>
                  <a:pt x="691" y="508"/>
                  <a:pt x="691" y="508"/>
                </a:cubicBezTo>
                <a:cubicBezTo>
                  <a:pt x="691" y="507"/>
                  <a:pt x="690" y="507"/>
                  <a:pt x="689" y="508"/>
                </a:cubicBezTo>
                <a:close/>
                <a:moveTo>
                  <a:pt x="686" y="615"/>
                </a:moveTo>
                <a:cubicBezTo>
                  <a:pt x="685" y="615"/>
                  <a:pt x="685" y="616"/>
                  <a:pt x="686" y="617"/>
                </a:cubicBezTo>
                <a:cubicBezTo>
                  <a:pt x="687" y="616"/>
                  <a:pt x="687" y="615"/>
                  <a:pt x="686" y="615"/>
                </a:cubicBezTo>
                <a:close/>
                <a:moveTo>
                  <a:pt x="502" y="42"/>
                </a:moveTo>
                <a:cubicBezTo>
                  <a:pt x="502" y="42"/>
                  <a:pt x="502" y="43"/>
                  <a:pt x="503" y="43"/>
                </a:cubicBezTo>
                <a:cubicBezTo>
                  <a:pt x="503" y="43"/>
                  <a:pt x="504" y="42"/>
                  <a:pt x="502" y="42"/>
                </a:cubicBezTo>
                <a:close/>
                <a:moveTo>
                  <a:pt x="214" y="414"/>
                </a:moveTo>
                <a:cubicBezTo>
                  <a:pt x="213" y="414"/>
                  <a:pt x="213" y="414"/>
                  <a:pt x="212" y="415"/>
                </a:cubicBezTo>
                <a:cubicBezTo>
                  <a:pt x="213" y="415"/>
                  <a:pt x="214" y="415"/>
                  <a:pt x="214" y="414"/>
                </a:cubicBezTo>
                <a:close/>
                <a:moveTo>
                  <a:pt x="806" y="588"/>
                </a:moveTo>
                <a:cubicBezTo>
                  <a:pt x="806" y="589"/>
                  <a:pt x="807" y="589"/>
                  <a:pt x="808" y="588"/>
                </a:cubicBezTo>
                <a:cubicBezTo>
                  <a:pt x="807" y="588"/>
                  <a:pt x="806" y="587"/>
                  <a:pt x="806" y="588"/>
                </a:cubicBezTo>
                <a:close/>
                <a:moveTo>
                  <a:pt x="479" y="722"/>
                </a:moveTo>
                <a:cubicBezTo>
                  <a:pt x="480" y="722"/>
                  <a:pt x="480" y="722"/>
                  <a:pt x="482" y="721"/>
                </a:cubicBezTo>
                <a:cubicBezTo>
                  <a:pt x="480" y="721"/>
                  <a:pt x="480" y="721"/>
                  <a:pt x="479" y="722"/>
                </a:cubicBezTo>
                <a:close/>
                <a:moveTo>
                  <a:pt x="527" y="695"/>
                </a:moveTo>
                <a:cubicBezTo>
                  <a:pt x="526" y="694"/>
                  <a:pt x="526" y="694"/>
                  <a:pt x="525" y="695"/>
                </a:cubicBezTo>
                <a:cubicBezTo>
                  <a:pt x="526" y="696"/>
                  <a:pt x="526" y="696"/>
                  <a:pt x="527" y="695"/>
                </a:cubicBezTo>
                <a:close/>
                <a:moveTo>
                  <a:pt x="677" y="778"/>
                </a:moveTo>
                <a:cubicBezTo>
                  <a:pt x="676" y="778"/>
                  <a:pt x="676" y="778"/>
                  <a:pt x="675" y="778"/>
                </a:cubicBezTo>
                <a:cubicBezTo>
                  <a:pt x="676" y="779"/>
                  <a:pt x="676" y="779"/>
                  <a:pt x="677" y="778"/>
                </a:cubicBezTo>
                <a:close/>
                <a:moveTo>
                  <a:pt x="762" y="530"/>
                </a:moveTo>
                <a:cubicBezTo>
                  <a:pt x="763" y="530"/>
                  <a:pt x="764" y="530"/>
                  <a:pt x="764" y="530"/>
                </a:cubicBezTo>
                <a:cubicBezTo>
                  <a:pt x="764" y="529"/>
                  <a:pt x="763" y="529"/>
                  <a:pt x="762" y="530"/>
                </a:cubicBezTo>
                <a:close/>
                <a:moveTo>
                  <a:pt x="524" y="42"/>
                </a:moveTo>
                <a:cubicBezTo>
                  <a:pt x="524" y="42"/>
                  <a:pt x="524" y="41"/>
                  <a:pt x="524" y="41"/>
                </a:cubicBezTo>
                <a:cubicBezTo>
                  <a:pt x="524" y="41"/>
                  <a:pt x="523" y="42"/>
                  <a:pt x="524" y="42"/>
                </a:cubicBezTo>
                <a:close/>
                <a:moveTo>
                  <a:pt x="530" y="38"/>
                </a:moveTo>
                <a:cubicBezTo>
                  <a:pt x="529" y="38"/>
                  <a:pt x="529" y="37"/>
                  <a:pt x="528" y="38"/>
                </a:cubicBezTo>
                <a:cubicBezTo>
                  <a:pt x="529" y="39"/>
                  <a:pt x="530" y="39"/>
                  <a:pt x="530" y="38"/>
                </a:cubicBezTo>
                <a:close/>
                <a:moveTo>
                  <a:pt x="617" y="738"/>
                </a:moveTo>
                <a:cubicBezTo>
                  <a:pt x="617" y="737"/>
                  <a:pt x="616" y="737"/>
                  <a:pt x="615" y="738"/>
                </a:cubicBezTo>
                <a:cubicBezTo>
                  <a:pt x="616" y="739"/>
                  <a:pt x="617" y="739"/>
                  <a:pt x="617" y="738"/>
                </a:cubicBezTo>
                <a:close/>
                <a:moveTo>
                  <a:pt x="717" y="439"/>
                </a:moveTo>
                <a:cubicBezTo>
                  <a:pt x="717" y="439"/>
                  <a:pt x="716" y="439"/>
                  <a:pt x="715" y="439"/>
                </a:cubicBezTo>
                <a:cubicBezTo>
                  <a:pt x="716" y="440"/>
                  <a:pt x="717" y="440"/>
                  <a:pt x="717" y="439"/>
                </a:cubicBezTo>
                <a:close/>
                <a:moveTo>
                  <a:pt x="155" y="437"/>
                </a:moveTo>
                <a:cubicBezTo>
                  <a:pt x="156" y="436"/>
                  <a:pt x="156" y="436"/>
                  <a:pt x="155" y="435"/>
                </a:cubicBezTo>
                <a:cubicBezTo>
                  <a:pt x="154" y="436"/>
                  <a:pt x="154" y="436"/>
                  <a:pt x="155" y="437"/>
                </a:cubicBezTo>
                <a:close/>
                <a:moveTo>
                  <a:pt x="146" y="297"/>
                </a:moveTo>
                <a:cubicBezTo>
                  <a:pt x="147" y="297"/>
                  <a:pt x="147" y="297"/>
                  <a:pt x="148" y="296"/>
                </a:cubicBezTo>
                <a:cubicBezTo>
                  <a:pt x="147" y="296"/>
                  <a:pt x="146" y="295"/>
                  <a:pt x="146" y="297"/>
                </a:cubicBezTo>
                <a:close/>
                <a:moveTo>
                  <a:pt x="571" y="795"/>
                </a:moveTo>
                <a:cubicBezTo>
                  <a:pt x="571" y="794"/>
                  <a:pt x="570" y="794"/>
                  <a:pt x="569" y="795"/>
                </a:cubicBezTo>
                <a:cubicBezTo>
                  <a:pt x="570" y="795"/>
                  <a:pt x="571" y="795"/>
                  <a:pt x="571" y="795"/>
                </a:cubicBezTo>
                <a:close/>
                <a:moveTo>
                  <a:pt x="629" y="796"/>
                </a:moveTo>
                <a:cubicBezTo>
                  <a:pt x="629" y="797"/>
                  <a:pt x="629" y="797"/>
                  <a:pt x="629" y="798"/>
                </a:cubicBezTo>
                <a:cubicBezTo>
                  <a:pt x="630" y="797"/>
                  <a:pt x="630" y="797"/>
                  <a:pt x="629" y="796"/>
                </a:cubicBezTo>
                <a:close/>
                <a:moveTo>
                  <a:pt x="255" y="428"/>
                </a:moveTo>
                <a:cubicBezTo>
                  <a:pt x="254" y="428"/>
                  <a:pt x="254" y="429"/>
                  <a:pt x="255" y="429"/>
                </a:cubicBezTo>
                <a:cubicBezTo>
                  <a:pt x="256" y="429"/>
                  <a:pt x="256" y="428"/>
                  <a:pt x="255" y="428"/>
                </a:cubicBezTo>
                <a:close/>
                <a:moveTo>
                  <a:pt x="556" y="294"/>
                </a:moveTo>
                <a:cubicBezTo>
                  <a:pt x="557" y="294"/>
                  <a:pt x="557" y="294"/>
                  <a:pt x="558" y="294"/>
                </a:cubicBezTo>
                <a:cubicBezTo>
                  <a:pt x="557" y="293"/>
                  <a:pt x="556" y="293"/>
                  <a:pt x="556" y="294"/>
                </a:cubicBezTo>
                <a:close/>
                <a:moveTo>
                  <a:pt x="603" y="809"/>
                </a:moveTo>
                <a:cubicBezTo>
                  <a:pt x="603" y="809"/>
                  <a:pt x="603" y="810"/>
                  <a:pt x="603" y="811"/>
                </a:cubicBezTo>
                <a:cubicBezTo>
                  <a:pt x="604" y="810"/>
                  <a:pt x="604" y="809"/>
                  <a:pt x="603" y="809"/>
                </a:cubicBezTo>
                <a:close/>
                <a:moveTo>
                  <a:pt x="369" y="222"/>
                </a:moveTo>
                <a:cubicBezTo>
                  <a:pt x="369" y="223"/>
                  <a:pt x="369" y="223"/>
                  <a:pt x="369" y="224"/>
                </a:cubicBezTo>
                <a:cubicBezTo>
                  <a:pt x="370" y="223"/>
                  <a:pt x="370" y="223"/>
                  <a:pt x="369" y="222"/>
                </a:cubicBezTo>
                <a:close/>
                <a:moveTo>
                  <a:pt x="522" y="676"/>
                </a:moveTo>
                <a:cubicBezTo>
                  <a:pt x="522" y="675"/>
                  <a:pt x="521" y="675"/>
                  <a:pt x="520" y="676"/>
                </a:cubicBezTo>
                <a:cubicBezTo>
                  <a:pt x="521" y="676"/>
                  <a:pt x="522" y="676"/>
                  <a:pt x="522" y="676"/>
                </a:cubicBezTo>
                <a:close/>
                <a:moveTo>
                  <a:pt x="598" y="267"/>
                </a:moveTo>
                <a:cubicBezTo>
                  <a:pt x="598" y="266"/>
                  <a:pt x="598" y="266"/>
                  <a:pt x="598" y="265"/>
                </a:cubicBezTo>
                <a:cubicBezTo>
                  <a:pt x="597" y="266"/>
                  <a:pt x="597" y="266"/>
                  <a:pt x="598" y="267"/>
                </a:cubicBezTo>
                <a:close/>
                <a:moveTo>
                  <a:pt x="524" y="676"/>
                </a:moveTo>
                <a:cubicBezTo>
                  <a:pt x="525" y="676"/>
                  <a:pt x="526" y="676"/>
                  <a:pt x="527" y="675"/>
                </a:cubicBezTo>
                <a:cubicBezTo>
                  <a:pt x="526" y="675"/>
                  <a:pt x="525" y="675"/>
                  <a:pt x="524" y="676"/>
                </a:cubicBezTo>
                <a:close/>
                <a:moveTo>
                  <a:pt x="191" y="270"/>
                </a:moveTo>
                <a:cubicBezTo>
                  <a:pt x="192" y="271"/>
                  <a:pt x="192" y="271"/>
                  <a:pt x="193" y="270"/>
                </a:cubicBezTo>
                <a:cubicBezTo>
                  <a:pt x="192" y="270"/>
                  <a:pt x="192" y="270"/>
                  <a:pt x="191" y="270"/>
                </a:cubicBezTo>
                <a:close/>
                <a:moveTo>
                  <a:pt x="409" y="829"/>
                </a:moveTo>
                <a:cubicBezTo>
                  <a:pt x="409" y="828"/>
                  <a:pt x="409" y="827"/>
                  <a:pt x="409" y="827"/>
                </a:cubicBezTo>
                <a:cubicBezTo>
                  <a:pt x="408" y="828"/>
                  <a:pt x="408" y="828"/>
                  <a:pt x="409" y="829"/>
                </a:cubicBezTo>
                <a:close/>
                <a:moveTo>
                  <a:pt x="496" y="230"/>
                </a:moveTo>
                <a:cubicBezTo>
                  <a:pt x="496" y="231"/>
                  <a:pt x="497" y="231"/>
                  <a:pt x="497" y="230"/>
                </a:cubicBezTo>
                <a:cubicBezTo>
                  <a:pt x="497" y="230"/>
                  <a:pt x="496" y="229"/>
                  <a:pt x="496" y="230"/>
                </a:cubicBezTo>
                <a:close/>
                <a:moveTo>
                  <a:pt x="558" y="222"/>
                </a:moveTo>
                <a:cubicBezTo>
                  <a:pt x="557" y="222"/>
                  <a:pt x="557" y="222"/>
                  <a:pt x="556" y="222"/>
                </a:cubicBezTo>
                <a:cubicBezTo>
                  <a:pt x="557" y="223"/>
                  <a:pt x="557" y="223"/>
                  <a:pt x="558" y="222"/>
                </a:cubicBezTo>
                <a:close/>
                <a:moveTo>
                  <a:pt x="178" y="422"/>
                </a:moveTo>
                <a:cubicBezTo>
                  <a:pt x="178" y="423"/>
                  <a:pt x="179" y="423"/>
                  <a:pt x="179" y="422"/>
                </a:cubicBezTo>
                <a:cubicBezTo>
                  <a:pt x="179" y="422"/>
                  <a:pt x="178" y="421"/>
                  <a:pt x="178" y="422"/>
                </a:cubicBezTo>
                <a:close/>
                <a:moveTo>
                  <a:pt x="637" y="237"/>
                </a:moveTo>
                <a:cubicBezTo>
                  <a:pt x="636" y="238"/>
                  <a:pt x="636" y="239"/>
                  <a:pt x="637" y="239"/>
                </a:cubicBezTo>
                <a:cubicBezTo>
                  <a:pt x="638" y="239"/>
                  <a:pt x="638" y="238"/>
                  <a:pt x="637" y="237"/>
                </a:cubicBezTo>
                <a:close/>
                <a:moveTo>
                  <a:pt x="640" y="419"/>
                </a:moveTo>
                <a:cubicBezTo>
                  <a:pt x="640" y="419"/>
                  <a:pt x="639" y="419"/>
                  <a:pt x="638" y="419"/>
                </a:cubicBezTo>
                <a:cubicBezTo>
                  <a:pt x="639" y="420"/>
                  <a:pt x="640" y="420"/>
                  <a:pt x="640" y="419"/>
                </a:cubicBezTo>
                <a:close/>
                <a:moveTo>
                  <a:pt x="240" y="548"/>
                </a:moveTo>
                <a:cubicBezTo>
                  <a:pt x="241" y="549"/>
                  <a:pt x="241" y="549"/>
                  <a:pt x="243" y="547"/>
                </a:cubicBezTo>
                <a:cubicBezTo>
                  <a:pt x="241" y="548"/>
                  <a:pt x="241" y="547"/>
                  <a:pt x="240" y="548"/>
                </a:cubicBezTo>
                <a:close/>
                <a:moveTo>
                  <a:pt x="741" y="511"/>
                </a:moveTo>
                <a:cubicBezTo>
                  <a:pt x="742" y="511"/>
                  <a:pt x="742" y="511"/>
                  <a:pt x="743" y="510"/>
                </a:cubicBezTo>
                <a:cubicBezTo>
                  <a:pt x="742" y="510"/>
                  <a:pt x="742" y="510"/>
                  <a:pt x="741" y="511"/>
                </a:cubicBezTo>
                <a:close/>
                <a:moveTo>
                  <a:pt x="481" y="721"/>
                </a:moveTo>
                <a:cubicBezTo>
                  <a:pt x="482" y="721"/>
                  <a:pt x="482" y="721"/>
                  <a:pt x="482" y="720"/>
                </a:cubicBezTo>
                <a:cubicBezTo>
                  <a:pt x="482" y="720"/>
                  <a:pt x="482" y="719"/>
                  <a:pt x="481" y="719"/>
                </a:cubicBezTo>
                <a:cubicBezTo>
                  <a:pt x="481" y="720"/>
                  <a:pt x="481" y="721"/>
                  <a:pt x="481" y="721"/>
                </a:cubicBezTo>
                <a:close/>
                <a:moveTo>
                  <a:pt x="376" y="224"/>
                </a:moveTo>
                <a:cubicBezTo>
                  <a:pt x="375" y="225"/>
                  <a:pt x="375" y="225"/>
                  <a:pt x="376" y="226"/>
                </a:cubicBezTo>
                <a:cubicBezTo>
                  <a:pt x="376" y="225"/>
                  <a:pt x="377" y="224"/>
                  <a:pt x="376" y="224"/>
                </a:cubicBezTo>
                <a:close/>
                <a:moveTo>
                  <a:pt x="546" y="681"/>
                </a:moveTo>
                <a:cubicBezTo>
                  <a:pt x="547" y="682"/>
                  <a:pt x="548" y="682"/>
                  <a:pt x="548" y="681"/>
                </a:cubicBezTo>
                <a:cubicBezTo>
                  <a:pt x="548" y="681"/>
                  <a:pt x="547" y="681"/>
                  <a:pt x="546" y="681"/>
                </a:cubicBezTo>
                <a:close/>
                <a:moveTo>
                  <a:pt x="243" y="530"/>
                </a:moveTo>
                <a:cubicBezTo>
                  <a:pt x="243" y="529"/>
                  <a:pt x="243" y="529"/>
                  <a:pt x="242" y="528"/>
                </a:cubicBezTo>
                <a:cubicBezTo>
                  <a:pt x="242" y="529"/>
                  <a:pt x="242" y="530"/>
                  <a:pt x="243" y="530"/>
                </a:cubicBezTo>
                <a:close/>
                <a:moveTo>
                  <a:pt x="500" y="323"/>
                </a:moveTo>
                <a:cubicBezTo>
                  <a:pt x="500" y="323"/>
                  <a:pt x="499" y="323"/>
                  <a:pt x="499" y="324"/>
                </a:cubicBezTo>
                <a:cubicBezTo>
                  <a:pt x="499" y="324"/>
                  <a:pt x="499" y="325"/>
                  <a:pt x="500" y="325"/>
                </a:cubicBezTo>
                <a:cubicBezTo>
                  <a:pt x="500" y="324"/>
                  <a:pt x="500" y="323"/>
                  <a:pt x="500" y="323"/>
                </a:cubicBezTo>
                <a:close/>
              </a:path>
            </a:pathLst>
          </a:custGeom>
          <a:solidFill>
            <a:srgbClr val="E7241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1637" y="359441"/>
            <a:ext cx="440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04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670" y="359410"/>
            <a:ext cx="39255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实干筑梦，药有所为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56080" y="2094230"/>
            <a:ext cx="9943465" cy="423672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325120">
              <a:lnSpc>
                <a:spcPct val="150000"/>
              </a:lnSpc>
            </a:pPr>
            <a:r>
              <a:rPr lang="en-US" altLang="zh-CN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山高路远，但见风光无限！</a:t>
            </a:r>
            <a:endParaRPr lang="zh-CN" altLang="en-US" sz="5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325120">
              <a:lnSpc>
                <a:spcPct val="150000"/>
              </a:lnSpc>
            </a:pPr>
            <a:r>
              <a:rPr lang="zh-CN" altLang="en-US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跋山涉水，不改一往无前！</a:t>
            </a:r>
            <a:r>
              <a:rPr lang="en-US" altLang="zh-CN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lang="en-US" altLang="zh-CN" sz="5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dfead933ef96d30134e77fad0861e2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19685" y="3122295"/>
            <a:ext cx="12151995" cy="36461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 flipH="1">
            <a:off x="2045330" y="2407280"/>
            <a:ext cx="8430987" cy="90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 谢 您 的 观 看 </a:t>
            </a:r>
            <a:endParaRPr lang="zh-CN" altLang="en-US" sz="5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45331" y="3336076"/>
            <a:ext cx="8430986" cy="469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728970" y="3986524"/>
            <a:ext cx="152400" cy="152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986145" y="3984416"/>
            <a:ext cx="152400" cy="152400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243320" y="3982308"/>
            <a:ext cx="152400" cy="152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00495" y="3980200"/>
            <a:ext cx="152400" cy="152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1917">
        <p:fade/>
      </p:transition>
    </mc:Choice>
    <mc:Fallback>
      <p:transition spd="med" advTm="19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49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3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8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3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8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 bldLvl="0" animBg="1"/>
      <p:bldP spid="7" grpId="0" bldLvl="0" animBg="1"/>
      <p:bldP spid="8" grpId="0" bldLvl="0" animBg="1"/>
      <p:bldP spid="11" grpId="0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742,&quot;width&quot;:19137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PP_MARK_KEY" val="cde1515b-b770-419c-89c8-fc377668466e"/>
  <p:tag name="COMMONDATA" val="eyJoZGlkIjoiZmM0MGMyODM1NDAzNmQ0MzkwMzhjYzc3YTA1NzYyNG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1914</Words>
  <Application>WPS 演示</Application>
  <PresentationFormat>宽屏</PresentationFormat>
  <Paragraphs>142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Arial</vt:lpstr>
      <vt:lpstr>Helvetica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党政PPT模板</dc:title>
  <dc:creator>第一PPT</dc:creator>
  <cp:keywords>www.1ppt.com</cp:keywords>
  <dc:description>www.1ppt.com</dc:description>
  <cp:lastModifiedBy>仰望星空</cp:lastModifiedBy>
  <cp:revision>26</cp:revision>
  <dcterms:created xsi:type="dcterms:W3CDTF">2017-05-17T12:04:00Z</dcterms:created>
  <dcterms:modified xsi:type="dcterms:W3CDTF">2023-06-01T16:05:55Z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00270ACFD0D24F2F8A9DFAACD1F31641_12</vt:lpwstr>
  </property>
</Properties>
</file>