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  <p:sldMasterId id="2147483666" r:id="rId4"/>
    <p:sldMasterId id="2147483675" r:id="rId5"/>
    <p:sldMasterId id="2147483686" r:id="rId6"/>
  </p:sldMasterIdLst>
  <p:notesMasterIdLst>
    <p:notesMasterId r:id="rId8"/>
  </p:notesMasterIdLst>
  <p:sldIdLst>
    <p:sldId id="285" r:id="rId7"/>
    <p:sldId id="336" r:id="rId9"/>
    <p:sldId id="308" r:id="rId10"/>
    <p:sldId id="262" r:id="rId11"/>
    <p:sldId id="337" r:id="rId12"/>
    <p:sldId id="355" r:id="rId13"/>
    <p:sldId id="379" r:id="rId14"/>
    <p:sldId id="338" r:id="rId15"/>
    <p:sldId id="370" r:id="rId16"/>
    <p:sldId id="359" r:id="rId17"/>
    <p:sldId id="371" r:id="rId18"/>
    <p:sldId id="360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2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0" name="微软用户" initials="微软用户" lastIdx="0" clrIdx="0"/>
  <p:cmAuthor id="3" name="Administrator" initials="A" lastIdx="1" clrIdx="2"/>
  <p:cmAuthor id="4" name="王习习" initials="王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2A4430"/>
    <a:srgbClr val="FFF3DA"/>
    <a:srgbClr val="C00000"/>
    <a:srgbClr val="E70003"/>
    <a:srgbClr val="F5AF16"/>
    <a:srgbClr val="EF8621"/>
    <a:srgbClr val="DC2517"/>
    <a:srgbClr val="F39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1914" y="804"/>
      </p:cViewPr>
      <p:guideLst>
        <p:guide orient="horz" pos="2114"/>
        <p:guide pos="38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4" Type="http://schemas.openxmlformats.org/officeDocument/2006/relationships/tags" Target="tags/tag251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E9FA4F9C-6D9D-4180-9706-A66D717DF18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99FFC29D-BA25-4045-864E-FBD3301E8C9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仓耳今楷05-6763 W05" panose="02020400000000000000" pitchFamily="18" charset="-122"/>
        <a:ea typeface="仓耳今楷05-6763 W05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仓耳今楷05-6763 W05" panose="02020400000000000000" pitchFamily="18" charset="-122"/>
        <a:ea typeface="仓耳今楷05-6763 W05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仓耳今楷05-6763 W05" panose="02020400000000000000" pitchFamily="18" charset="-122"/>
        <a:ea typeface="仓耳今楷05-6763 W05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仓耳今楷05-6763 W05" panose="02020400000000000000" pitchFamily="18" charset="-122"/>
        <a:ea typeface="仓耳今楷05-6763 W05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仓耳今楷05-6763 W05" panose="02020400000000000000" pitchFamily="18" charset="-122"/>
        <a:ea typeface="仓耳今楷05-6763 W05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FC29D-BA25-4045-864E-FBD3301E8C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FC29D-BA25-4045-864E-FBD3301E8C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FC29D-BA25-4045-864E-FBD3301E8C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F4A7170-65E4-4A6B-B7C3-53D8E65AAB1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FC29D-BA25-4045-864E-FBD3301E8C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F4A7170-65E4-4A6B-B7C3-53D8E65AAB1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89E95-0E79-4AF7-815C-397FB6D581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FC29D-BA25-4045-864E-FBD3301E8C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F4A7170-65E4-4A6B-B7C3-53D8E65AAB1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FC29D-BA25-4045-864E-FBD3301E8C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2.png"/><Relationship Id="rId2" Type="http://schemas.openxmlformats.org/officeDocument/2006/relationships/tags" Target="../tags/tag4.xml"/><Relationship Id="rId12" Type="http://schemas.openxmlformats.org/officeDocument/2006/relationships/tags" Target="../tags/tag10.xml"/><Relationship Id="rId11" Type="http://schemas.openxmlformats.org/officeDocument/2006/relationships/image" Target="../media/image5.png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2.png"/><Relationship Id="rId2" Type="http://schemas.openxmlformats.org/officeDocument/2006/relationships/tags" Target="../tags/tag11.xml"/><Relationship Id="rId12" Type="http://schemas.openxmlformats.org/officeDocument/2006/relationships/tags" Target="../tags/tag17.xml"/><Relationship Id="rId11" Type="http://schemas.openxmlformats.org/officeDocument/2006/relationships/image" Target="../media/image5.png"/><Relationship Id="rId10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image" Target="../media/image3.png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2.png"/><Relationship Id="rId2" Type="http://schemas.openxmlformats.org/officeDocument/2006/relationships/tags" Target="../tags/tag18.xml"/><Relationship Id="rId12" Type="http://schemas.openxmlformats.org/officeDocument/2006/relationships/tags" Target="../tags/tag24.xml"/><Relationship Id="rId11" Type="http://schemas.openxmlformats.org/officeDocument/2006/relationships/image" Target="../media/image5.png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image" Target="../media/image3.png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image" Target="../media/image2.png"/><Relationship Id="rId2" Type="http://schemas.openxmlformats.org/officeDocument/2006/relationships/tags" Target="../tags/tag25.xml"/><Relationship Id="rId12" Type="http://schemas.openxmlformats.org/officeDocument/2006/relationships/tags" Target="../tags/tag31.xml"/><Relationship Id="rId11" Type="http://schemas.openxmlformats.org/officeDocument/2006/relationships/image" Target="../media/image5.png"/><Relationship Id="rId10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image" Target="../media/image3.png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2" Type="http://schemas.openxmlformats.org/officeDocument/2006/relationships/tags" Target="../tags/tag43.xml"/><Relationship Id="rId11" Type="http://schemas.openxmlformats.org/officeDocument/2006/relationships/image" Target="../media/image5.png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image" Target="../media/image3.png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image" Target="../media/image2.png"/><Relationship Id="rId2" Type="http://schemas.openxmlformats.org/officeDocument/2006/relationships/tags" Target="../tags/tag44.xml"/><Relationship Id="rId12" Type="http://schemas.openxmlformats.org/officeDocument/2006/relationships/tags" Target="../tags/tag50.xml"/><Relationship Id="rId11" Type="http://schemas.openxmlformats.org/officeDocument/2006/relationships/image" Target="../media/image5.png"/><Relationship Id="rId10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image" Target="../media/image3.png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image" Target="../media/image2.png"/><Relationship Id="rId2" Type="http://schemas.openxmlformats.org/officeDocument/2006/relationships/tags" Target="../tags/tag51.xml"/><Relationship Id="rId12" Type="http://schemas.openxmlformats.org/officeDocument/2006/relationships/tags" Target="../tags/tag57.xml"/><Relationship Id="rId11" Type="http://schemas.openxmlformats.org/officeDocument/2006/relationships/image" Target="../media/image5.png"/><Relationship Id="rId10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image" Target="../media/image3.png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image" Target="../media/image2.png"/><Relationship Id="rId2" Type="http://schemas.openxmlformats.org/officeDocument/2006/relationships/tags" Target="../tags/tag58.xml"/><Relationship Id="rId12" Type="http://schemas.openxmlformats.org/officeDocument/2006/relationships/tags" Target="../tags/tag64.xml"/><Relationship Id="rId11" Type="http://schemas.openxmlformats.org/officeDocument/2006/relationships/image" Target="../media/image5.png"/><Relationship Id="rId10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image" Target="../media/image3.png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image" Target="../media/image2.png"/><Relationship Id="rId2" Type="http://schemas.openxmlformats.org/officeDocument/2006/relationships/tags" Target="../tags/tag70.xml"/><Relationship Id="rId12" Type="http://schemas.openxmlformats.org/officeDocument/2006/relationships/tags" Target="../tags/tag76.xml"/><Relationship Id="rId11" Type="http://schemas.openxmlformats.org/officeDocument/2006/relationships/image" Target="../media/image5.png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image" Target="../media/image3.png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2.png"/><Relationship Id="rId2" Type="http://schemas.openxmlformats.org/officeDocument/2006/relationships/tags" Target="../tags/tag77.xml"/><Relationship Id="rId12" Type="http://schemas.openxmlformats.org/officeDocument/2006/relationships/tags" Target="../tags/tag83.xml"/><Relationship Id="rId11" Type="http://schemas.openxmlformats.org/officeDocument/2006/relationships/image" Target="../media/image5.png"/><Relationship Id="rId10" Type="http://schemas.openxmlformats.org/officeDocument/2006/relationships/tags" Target="../tags/tag82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image" Target="../media/image3.png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image" Target="../media/image2.png"/><Relationship Id="rId2" Type="http://schemas.openxmlformats.org/officeDocument/2006/relationships/tags" Target="../tags/tag84.xml"/><Relationship Id="rId12" Type="http://schemas.openxmlformats.org/officeDocument/2006/relationships/tags" Target="../tags/tag90.xml"/><Relationship Id="rId11" Type="http://schemas.openxmlformats.org/officeDocument/2006/relationships/image" Target="../media/image5.png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image" Target="../media/image3.png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image" Target="../media/image2.png"/><Relationship Id="rId2" Type="http://schemas.openxmlformats.org/officeDocument/2006/relationships/tags" Target="../tags/tag91.xml"/><Relationship Id="rId12" Type="http://schemas.openxmlformats.org/officeDocument/2006/relationships/tags" Target="../tags/tag97.xml"/><Relationship Id="rId11" Type="http://schemas.openxmlformats.org/officeDocument/2006/relationships/image" Target="../media/image5.png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image" Target="../media/image3.png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image" Target="../media/image2.png"/><Relationship Id="rId2" Type="http://schemas.openxmlformats.org/officeDocument/2006/relationships/tags" Target="../tags/tag103.xml"/><Relationship Id="rId12" Type="http://schemas.openxmlformats.org/officeDocument/2006/relationships/tags" Target="../tags/tag109.xml"/><Relationship Id="rId11" Type="http://schemas.openxmlformats.org/officeDocument/2006/relationships/image" Target="../media/image5.png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image" Target="../media/image3.png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image" Target="../media/image2.png"/><Relationship Id="rId2" Type="http://schemas.openxmlformats.org/officeDocument/2006/relationships/tags" Target="../tags/tag110.xml"/><Relationship Id="rId12" Type="http://schemas.openxmlformats.org/officeDocument/2006/relationships/tags" Target="../tags/tag116.xml"/><Relationship Id="rId11" Type="http://schemas.openxmlformats.org/officeDocument/2006/relationships/image" Target="../media/image5.png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image" Target="../media/image3.png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image" Target="../media/image2.png"/><Relationship Id="rId2" Type="http://schemas.openxmlformats.org/officeDocument/2006/relationships/tags" Target="../tags/tag117.xml"/><Relationship Id="rId12" Type="http://schemas.openxmlformats.org/officeDocument/2006/relationships/tags" Target="../tags/tag123.xml"/><Relationship Id="rId11" Type="http://schemas.openxmlformats.org/officeDocument/2006/relationships/image" Target="../media/image5.png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image" Target="../media/image3.png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image" Target="../media/image2.png"/><Relationship Id="rId2" Type="http://schemas.openxmlformats.org/officeDocument/2006/relationships/tags" Target="../tags/tag124.xml"/><Relationship Id="rId12" Type="http://schemas.openxmlformats.org/officeDocument/2006/relationships/tags" Target="../tags/tag130.xml"/><Relationship Id="rId11" Type="http://schemas.openxmlformats.org/officeDocument/2006/relationships/image" Target="../media/image5.png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133.xml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image" Target="../media/image3.png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image" Target="../media/image2.png"/><Relationship Id="rId2" Type="http://schemas.openxmlformats.org/officeDocument/2006/relationships/tags" Target="../tags/tag136.xml"/><Relationship Id="rId12" Type="http://schemas.openxmlformats.org/officeDocument/2006/relationships/tags" Target="../tags/tag142.xml"/><Relationship Id="rId11" Type="http://schemas.openxmlformats.org/officeDocument/2006/relationships/image" Target="../media/image5.png"/><Relationship Id="rId10" Type="http://schemas.openxmlformats.org/officeDocument/2006/relationships/tags" Target="../tags/tag141.xml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image" Target="../media/image3.png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image" Target="../media/image2.png"/><Relationship Id="rId2" Type="http://schemas.openxmlformats.org/officeDocument/2006/relationships/tags" Target="../tags/tag143.xml"/><Relationship Id="rId12" Type="http://schemas.openxmlformats.org/officeDocument/2006/relationships/tags" Target="../tags/tag149.xml"/><Relationship Id="rId11" Type="http://schemas.openxmlformats.org/officeDocument/2006/relationships/image" Target="../media/image5.png"/><Relationship Id="rId10" Type="http://schemas.openxmlformats.org/officeDocument/2006/relationships/tags" Target="../tags/tag148.xml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image" Target="../media/image3.png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image" Target="../media/image2.png"/><Relationship Id="rId2" Type="http://schemas.openxmlformats.org/officeDocument/2006/relationships/tags" Target="../tags/tag150.xml"/><Relationship Id="rId12" Type="http://schemas.openxmlformats.org/officeDocument/2006/relationships/tags" Target="../tags/tag156.xml"/><Relationship Id="rId11" Type="http://schemas.openxmlformats.org/officeDocument/2006/relationships/image" Target="../media/image5.png"/><Relationship Id="rId10" Type="http://schemas.openxmlformats.org/officeDocument/2006/relationships/tags" Target="../tags/tag155.xml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image" Target="../media/image3.png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image" Target="../media/image2.png"/><Relationship Id="rId2" Type="http://schemas.openxmlformats.org/officeDocument/2006/relationships/tags" Target="../tags/tag157.xml"/><Relationship Id="rId12" Type="http://schemas.openxmlformats.org/officeDocument/2006/relationships/tags" Target="../tags/tag163.xml"/><Relationship Id="rId11" Type="http://schemas.openxmlformats.org/officeDocument/2006/relationships/image" Target="../media/image5.png"/><Relationship Id="rId10" Type="http://schemas.openxmlformats.org/officeDocument/2006/relationships/tags" Target="../tags/tag162.xml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层 41(1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2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latin typeface="+mn-ea"/>
              </a:rPr>
              <a:t>版权声明</a:t>
            </a:r>
            <a:endParaRPr lang="zh-CN" altLang="en-US" sz="3200" b="1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noFill/>
                <a:latin typeface="+mn-ea"/>
              </a:rPr>
              <a:t>感谢您</a:t>
            </a:r>
            <a:r>
              <a:rPr lang="zh-CN" altLang="en-US" dirty="0" smtClean="0">
                <a:noFill/>
                <a:latin typeface="+mn-ea"/>
              </a:rPr>
              <a:t>下载工图网平台</a:t>
            </a:r>
            <a:r>
              <a:rPr lang="zh-CN" altLang="en-US" dirty="0">
                <a:noFill/>
                <a:latin typeface="+mn-ea"/>
              </a:rPr>
              <a:t>上提供的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作品，为了您</a:t>
            </a:r>
            <a:r>
              <a:rPr lang="zh-CN" altLang="en-US" dirty="0" smtClean="0">
                <a:noFill/>
                <a:latin typeface="+mn-ea"/>
              </a:rPr>
              <a:t>和工图网以及</a:t>
            </a:r>
            <a:r>
              <a:rPr lang="zh-CN" altLang="en-US" dirty="0">
                <a:noFill/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noFill/>
                <a:latin typeface="+mn-ea"/>
              </a:rPr>
              <a:t>！工图网将</a:t>
            </a:r>
            <a:r>
              <a:rPr lang="zh-CN" altLang="en-US" dirty="0">
                <a:noFill/>
                <a:latin typeface="+mn-ea"/>
              </a:rPr>
              <a:t>对作品进行维权，按照传播下载次数进行十倍的索取赔偿！</a:t>
            </a:r>
            <a:endParaRPr lang="en-US" altLang="zh-CN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1.</a:t>
            </a:r>
            <a:r>
              <a:rPr lang="zh-CN" altLang="en-US" dirty="0" smtClean="0">
                <a:noFill/>
                <a:latin typeface="+mn-ea"/>
              </a:rPr>
              <a:t>在工图网出售</a:t>
            </a:r>
            <a:r>
              <a:rPr lang="zh-CN" altLang="en-US" dirty="0">
                <a:noFill/>
                <a:latin typeface="+mn-ea"/>
              </a:rPr>
              <a:t>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模板是免版税类（</a:t>
            </a:r>
            <a:r>
              <a:rPr lang="en-US" altLang="zh-CN" dirty="0">
                <a:noFill/>
                <a:latin typeface="+mn-ea"/>
              </a:rPr>
              <a:t>RF</a:t>
            </a:r>
            <a:r>
              <a:rPr lang="zh-CN" altLang="en-US" dirty="0">
                <a:noFill/>
                <a:latin typeface="+mn-ea"/>
              </a:rPr>
              <a:t>：</a:t>
            </a:r>
            <a:r>
              <a:rPr lang="en-US" altLang="zh-CN" dirty="0">
                <a:noFill/>
                <a:latin typeface="+mn-ea"/>
              </a:rPr>
              <a:t>Royalty-Free</a:t>
            </a:r>
            <a:r>
              <a:rPr lang="zh-CN" altLang="en-US" dirty="0">
                <a:noFill/>
                <a:latin typeface="+mn-ea"/>
              </a:rPr>
              <a:t>）正版受</a:t>
            </a:r>
            <a:r>
              <a:rPr lang="en-US" altLang="zh-CN" dirty="0" smtClean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中华人民共和国著作权法</a:t>
            </a:r>
            <a:r>
              <a:rPr lang="en-US" altLang="zh-CN" dirty="0" smtClean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和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世界版权公约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的保护，作品的所有权、版权和著作权</a:t>
            </a:r>
            <a:r>
              <a:rPr lang="zh-CN" altLang="en-US" dirty="0" smtClean="0">
                <a:noFill/>
                <a:latin typeface="+mn-ea"/>
              </a:rPr>
              <a:t>归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图网所有</a:t>
            </a:r>
            <a:r>
              <a:rPr lang="zh-CN" altLang="en-US" dirty="0">
                <a:noFill/>
                <a:latin typeface="+mn-ea"/>
              </a:rPr>
              <a:t>，您下载的是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模板素材的使用权。</a:t>
            </a: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2.</a:t>
            </a:r>
            <a:r>
              <a:rPr lang="zh-CN" altLang="en-US" dirty="0">
                <a:noFill/>
                <a:latin typeface="+mn-ea"/>
              </a:rPr>
              <a:t>不得</a:t>
            </a:r>
            <a:r>
              <a:rPr lang="zh-CN" altLang="en-US" dirty="0" smtClean="0">
                <a:noFill/>
                <a:latin typeface="+mn-ea"/>
              </a:rPr>
              <a:t>将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模板、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noFill/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noFill/>
                <a:latin typeface="+mn-ea"/>
              </a:rPr>
              <a:t>更多精品</a:t>
            </a:r>
            <a:r>
              <a:rPr lang="en-US" altLang="zh-CN" sz="2000" b="1" dirty="0">
                <a:noFill/>
                <a:latin typeface="+mn-ea"/>
              </a:rPr>
              <a:t>PPT</a:t>
            </a:r>
            <a:r>
              <a:rPr lang="zh-CN" altLang="en-US" sz="2000" b="1" dirty="0">
                <a:noFill/>
                <a:latin typeface="+mn-ea"/>
              </a:rPr>
              <a:t>模板</a:t>
            </a:r>
            <a:r>
              <a:rPr lang="zh-CN" altLang="en-US" sz="2000" b="1" dirty="0" smtClean="0">
                <a:noFill/>
                <a:latin typeface="+mn-ea"/>
              </a:rPr>
              <a:t>：</a:t>
            </a:r>
            <a:r>
              <a:rPr lang="en-US" altLang="zh-CN" sz="2000" b="1" dirty="0" smtClean="0">
                <a:noFill/>
                <a:latin typeface="+mn-ea"/>
              </a:rPr>
              <a:t>www.900ppt.com</a:t>
            </a:r>
            <a:endParaRPr lang="en-US" altLang="zh-CN" sz="2000" b="1" dirty="0" smtClean="0">
              <a:noFill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868045" y="176530"/>
            <a:ext cx="554926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坚持问题导向，着力解决六方面突出问题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坚持问题导向开展主题教育的着力点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战略对接是双边务实合作取得成果的关键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四、新时代十三个方面历史性成就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版权声明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感谢您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下载工图网平台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上提供的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作品，为了您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和工图网以及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！工图网将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对作品进行维权，按照传播下载次数进行十倍的索取赔偿！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1.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在工图网出售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模板是免版税类（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RF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Royalty-Free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）正版受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中华人民共和国著作权法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世界版权公约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的保护，作品的所有权、版权和著作权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归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图网所有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，您下载的是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模板素材的使用权。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2.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不得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将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更多精品</a:t>
            </a: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www.900ppt.com</a:t>
            </a:r>
            <a:endParaRPr lang="en-US" altLang="zh-CN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层 41(1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2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latin typeface="+mn-ea"/>
              </a:rPr>
              <a:t>版权声明</a:t>
            </a:r>
            <a:endParaRPr lang="zh-CN" altLang="en-US" sz="3200" b="1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noFill/>
                <a:latin typeface="+mn-ea"/>
              </a:rPr>
              <a:t>感谢您</a:t>
            </a:r>
            <a:r>
              <a:rPr lang="zh-CN" altLang="en-US" dirty="0" smtClean="0">
                <a:noFill/>
                <a:latin typeface="+mn-ea"/>
              </a:rPr>
              <a:t>下载工图网平台</a:t>
            </a:r>
            <a:r>
              <a:rPr lang="zh-CN" altLang="en-US" dirty="0">
                <a:noFill/>
                <a:latin typeface="+mn-ea"/>
              </a:rPr>
              <a:t>上提供的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作品，为了您</a:t>
            </a:r>
            <a:r>
              <a:rPr lang="zh-CN" altLang="en-US" dirty="0" smtClean="0">
                <a:noFill/>
                <a:latin typeface="+mn-ea"/>
              </a:rPr>
              <a:t>和工图网以及</a:t>
            </a:r>
            <a:r>
              <a:rPr lang="zh-CN" altLang="en-US" dirty="0">
                <a:noFill/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noFill/>
                <a:latin typeface="+mn-ea"/>
              </a:rPr>
              <a:t>！工图网将</a:t>
            </a:r>
            <a:r>
              <a:rPr lang="zh-CN" altLang="en-US" dirty="0">
                <a:noFill/>
                <a:latin typeface="+mn-ea"/>
              </a:rPr>
              <a:t>对作品进行维权，按照传播下载次数进行十倍的索取赔偿！</a:t>
            </a:r>
            <a:endParaRPr lang="en-US" altLang="zh-CN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1.</a:t>
            </a:r>
            <a:r>
              <a:rPr lang="zh-CN" altLang="en-US" dirty="0" smtClean="0">
                <a:noFill/>
                <a:latin typeface="+mn-ea"/>
              </a:rPr>
              <a:t>在工图网出售</a:t>
            </a:r>
            <a:r>
              <a:rPr lang="zh-CN" altLang="en-US" dirty="0">
                <a:noFill/>
                <a:latin typeface="+mn-ea"/>
              </a:rPr>
              <a:t>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模板是免版税类（</a:t>
            </a:r>
            <a:r>
              <a:rPr lang="en-US" altLang="zh-CN" dirty="0">
                <a:noFill/>
                <a:latin typeface="+mn-ea"/>
              </a:rPr>
              <a:t>RF</a:t>
            </a:r>
            <a:r>
              <a:rPr lang="zh-CN" altLang="en-US" dirty="0">
                <a:noFill/>
                <a:latin typeface="+mn-ea"/>
              </a:rPr>
              <a:t>：</a:t>
            </a:r>
            <a:r>
              <a:rPr lang="en-US" altLang="zh-CN" dirty="0">
                <a:noFill/>
                <a:latin typeface="+mn-ea"/>
              </a:rPr>
              <a:t>Royalty-Free</a:t>
            </a:r>
            <a:r>
              <a:rPr lang="zh-CN" altLang="en-US" dirty="0">
                <a:noFill/>
                <a:latin typeface="+mn-ea"/>
              </a:rPr>
              <a:t>）正版受</a:t>
            </a:r>
            <a:r>
              <a:rPr lang="en-US" altLang="zh-CN" dirty="0" smtClean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中华人民共和国著作权法</a:t>
            </a:r>
            <a:r>
              <a:rPr lang="en-US" altLang="zh-CN" dirty="0" smtClean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和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世界版权公约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的保护，作品的所有权、版权和著作权</a:t>
            </a:r>
            <a:r>
              <a:rPr lang="zh-CN" altLang="en-US" dirty="0" smtClean="0">
                <a:noFill/>
                <a:latin typeface="+mn-ea"/>
              </a:rPr>
              <a:t>归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图网所有</a:t>
            </a:r>
            <a:r>
              <a:rPr lang="zh-CN" altLang="en-US" dirty="0">
                <a:noFill/>
                <a:latin typeface="+mn-ea"/>
              </a:rPr>
              <a:t>，您下载的是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模板素材的使用权。</a:t>
            </a: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2.</a:t>
            </a:r>
            <a:r>
              <a:rPr lang="zh-CN" altLang="en-US" dirty="0">
                <a:noFill/>
                <a:latin typeface="+mn-ea"/>
              </a:rPr>
              <a:t>不得</a:t>
            </a:r>
            <a:r>
              <a:rPr lang="zh-CN" altLang="en-US" dirty="0" smtClean="0">
                <a:noFill/>
                <a:latin typeface="+mn-ea"/>
              </a:rPr>
              <a:t>将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模板、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noFill/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noFill/>
                <a:latin typeface="+mn-ea"/>
              </a:rPr>
              <a:t>更多精品</a:t>
            </a:r>
            <a:r>
              <a:rPr lang="en-US" altLang="zh-CN" sz="2000" b="1" dirty="0">
                <a:noFill/>
                <a:latin typeface="+mn-ea"/>
              </a:rPr>
              <a:t>PPT</a:t>
            </a:r>
            <a:r>
              <a:rPr lang="zh-CN" altLang="en-US" sz="2000" b="1" dirty="0">
                <a:noFill/>
                <a:latin typeface="+mn-ea"/>
              </a:rPr>
              <a:t>模板</a:t>
            </a:r>
            <a:r>
              <a:rPr lang="zh-CN" altLang="en-US" sz="2000" b="1" dirty="0" smtClean="0">
                <a:noFill/>
                <a:latin typeface="+mn-ea"/>
              </a:rPr>
              <a:t>：</a:t>
            </a:r>
            <a:r>
              <a:rPr lang="en-US" altLang="zh-CN" sz="2000" b="1" dirty="0" smtClean="0">
                <a:noFill/>
                <a:latin typeface="+mn-ea"/>
              </a:rPr>
              <a:t>www.900ppt.com</a:t>
            </a:r>
            <a:endParaRPr lang="en-US" altLang="zh-CN" sz="2000" b="1" dirty="0" smtClean="0">
              <a:noFill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4672330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“二七事件”与“二七精神”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二、习近平新时代中国特色社会主义思想的核心内容：十个明确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新时代呼唤“二七精神”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四、新时代十三个方面历史性成就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版权声明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感谢您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下载工图网平台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上提供的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作品，为了您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和工图网以及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！工图网将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对作品进行维权，按照传播下载次数进行十倍的索取赔偿！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1.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在工图网出售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模板是免版税类（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RF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Royalty-Free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）正版受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中华人民共和国著作权法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世界版权公约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的保护，作品的所有权、版权和著作权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归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图网所有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，您下载的是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模板素材的使用权。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2.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不得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将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更多精品</a:t>
            </a: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www.900ppt.com</a:t>
            </a:r>
            <a:endParaRPr lang="en-US" altLang="zh-CN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层 41(1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2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latin typeface="+mn-ea"/>
              </a:rPr>
              <a:t>版权声明</a:t>
            </a:r>
            <a:endParaRPr lang="zh-CN" altLang="en-US" sz="3200" b="1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noFill/>
                <a:latin typeface="+mn-ea"/>
              </a:rPr>
              <a:t>感谢您</a:t>
            </a:r>
            <a:r>
              <a:rPr lang="zh-CN" altLang="en-US" dirty="0" smtClean="0">
                <a:noFill/>
                <a:latin typeface="+mn-ea"/>
              </a:rPr>
              <a:t>下载工图网平台</a:t>
            </a:r>
            <a:r>
              <a:rPr lang="zh-CN" altLang="en-US" dirty="0">
                <a:noFill/>
                <a:latin typeface="+mn-ea"/>
              </a:rPr>
              <a:t>上提供的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作品，为了您</a:t>
            </a:r>
            <a:r>
              <a:rPr lang="zh-CN" altLang="en-US" dirty="0" smtClean="0">
                <a:noFill/>
                <a:latin typeface="+mn-ea"/>
              </a:rPr>
              <a:t>和工图网以及</a:t>
            </a:r>
            <a:r>
              <a:rPr lang="zh-CN" altLang="en-US" dirty="0">
                <a:noFill/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noFill/>
                <a:latin typeface="+mn-ea"/>
              </a:rPr>
              <a:t>！工图网将</a:t>
            </a:r>
            <a:r>
              <a:rPr lang="zh-CN" altLang="en-US" dirty="0">
                <a:noFill/>
                <a:latin typeface="+mn-ea"/>
              </a:rPr>
              <a:t>对作品进行维权，按照传播下载次数进行十倍的索取赔偿！</a:t>
            </a:r>
            <a:endParaRPr lang="en-US" altLang="zh-CN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1.</a:t>
            </a:r>
            <a:r>
              <a:rPr lang="zh-CN" altLang="en-US" dirty="0" smtClean="0">
                <a:noFill/>
                <a:latin typeface="+mn-ea"/>
              </a:rPr>
              <a:t>在工图网出售</a:t>
            </a:r>
            <a:r>
              <a:rPr lang="zh-CN" altLang="en-US" dirty="0">
                <a:noFill/>
                <a:latin typeface="+mn-ea"/>
              </a:rPr>
              <a:t>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模板是免版税类（</a:t>
            </a:r>
            <a:r>
              <a:rPr lang="en-US" altLang="zh-CN" dirty="0">
                <a:noFill/>
                <a:latin typeface="+mn-ea"/>
              </a:rPr>
              <a:t>RF</a:t>
            </a:r>
            <a:r>
              <a:rPr lang="zh-CN" altLang="en-US" dirty="0">
                <a:noFill/>
                <a:latin typeface="+mn-ea"/>
              </a:rPr>
              <a:t>：</a:t>
            </a:r>
            <a:r>
              <a:rPr lang="en-US" altLang="zh-CN" dirty="0">
                <a:noFill/>
                <a:latin typeface="+mn-ea"/>
              </a:rPr>
              <a:t>Royalty-Free</a:t>
            </a:r>
            <a:r>
              <a:rPr lang="zh-CN" altLang="en-US" dirty="0">
                <a:noFill/>
                <a:latin typeface="+mn-ea"/>
              </a:rPr>
              <a:t>）正版受</a:t>
            </a:r>
            <a:r>
              <a:rPr lang="en-US" altLang="zh-CN" dirty="0" smtClean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中华人民共和国著作权法</a:t>
            </a:r>
            <a:r>
              <a:rPr lang="en-US" altLang="zh-CN" dirty="0" smtClean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和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世界版权公约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的保护，作品的所有权、版权和著作权</a:t>
            </a:r>
            <a:r>
              <a:rPr lang="zh-CN" altLang="en-US" dirty="0" smtClean="0">
                <a:noFill/>
                <a:latin typeface="+mn-ea"/>
              </a:rPr>
              <a:t>归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图网所有</a:t>
            </a:r>
            <a:r>
              <a:rPr lang="zh-CN" altLang="en-US" dirty="0">
                <a:noFill/>
                <a:latin typeface="+mn-ea"/>
              </a:rPr>
              <a:t>，您下载的是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模板素材的使用权。</a:t>
            </a: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2.</a:t>
            </a:r>
            <a:r>
              <a:rPr lang="zh-CN" altLang="en-US" dirty="0">
                <a:noFill/>
                <a:latin typeface="+mn-ea"/>
              </a:rPr>
              <a:t>不得</a:t>
            </a:r>
            <a:r>
              <a:rPr lang="zh-CN" altLang="en-US" dirty="0" smtClean="0">
                <a:noFill/>
                <a:latin typeface="+mn-ea"/>
              </a:rPr>
              <a:t>将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模板、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noFill/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noFill/>
                <a:latin typeface="+mn-ea"/>
              </a:rPr>
              <a:t>更多精品</a:t>
            </a:r>
            <a:r>
              <a:rPr lang="en-US" altLang="zh-CN" sz="2000" b="1" dirty="0">
                <a:noFill/>
                <a:latin typeface="+mn-ea"/>
              </a:rPr>
              <a:t>PPT</a:t>
            </a:r>
            <a:r>
              <a:rPr lang="zh-CN" altLang="en-US" sz="2000" b="1" dirty="0">
                <a:noFill/>
                <a:latin typeface="+mn-ea"/>
              </a:rPr>
              <a:t>模板</a:t>
            </a:r>
            <a:r>
              <a:rPr lang="zh-CN" altLang="en-US" sz="2000" b="1" dirty="0" smtClean="0">
                <a:noFill/>
                <a:latin typeface="+mn-ea"/>
              </a:rPr>
              <a:t>：</a:t>
            </a:r>
            <a:r>
              <a:rPr lang="en-US" altLang="zh-CN" sz="2000" b="1" dirty="0" smtClean="0">
                <a:noFill/>
                <a:latin typeface="+mn-ea"/>
              </a:rPr>
              <a:t>www.900ppt.com</a:t>
            </a:r>
            <a:endParaRPr lang="en-US" altLang="zh-CN" sz="2000" b="1" dirty="0" smtClean="0">
              <a:noFill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4672330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“二七事件”与“二七精神”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“二七精神”回应时代要求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新时代呼唤“二七精神”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四、新时代十三个方面历史性成就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版权声明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感谢您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下载工图网平台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上提供的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作品，为了您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和工图网以及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！工图网将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对作品进行维权，按照传播下载次数进行十倍的索取赔偿！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1.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在工图网出售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模板是免版税类（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RF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Royalty-Free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）正版受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中华人民共和国著作权法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世界版权公约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的保护，作品的所有权、版权和著作权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归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图网所有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，您下载的是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模板素材的使用权。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2.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不得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将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更多精品</a:t>
            </a: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www.900ppt.com</a:t>
            </a:r>
            <a:endParaRPr lang="en-US" altLang="zh-CN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层 41(1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2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latin typeface="+mn-ea"/>
              </a:rPr>
              <a:t>版权声明</a:t>
            </a:r>
            <a:endParaRPr lang="zh-CN" altLang="en-US" sz="3200" b="1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noFill/>
                <a:latin typeface="+mn-ea"/>
              </a:rPr>
              <a:t>感谢您</a:t>
            </a:r>
            <a:r>
              <a:rPr lang="zh-CN" altLang="en-US" dirty="0" smtClean="0">
                <a:noFill/>
                <a:latin typeface="+mn-ea"/>
              </a:rPr>
              <a:t>下载工图网平台</a:t>
            </a:r>
            <a:r>
              <a:rPr lang="zh-CN" altLang="en-US" dirty="0">
                <a:noFill/>
                <a:latin typeface="+mn-ea"/>
              </a:rPr>
              <a:t>上提供的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作品，为了您</a:t>
            </a:r>
            <a:r>
              <a:rPr lang="zh-CN" altLang="en-US" dirty="0" smtClean="0">
                <a:noFill/>
                <a:latin typeface="+mn-ea"/>
              </a:rPr>
              <a:t>和工图网以及</a:t>
            </a:r>
            <a:r>
              <a:rPr lang="zh-CN" altLang="en-US" dirty="0">
                <a:noFill/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noFill/>
                <a:latin typeface="+mn-ea"/>
              </a:rPr>
              <a:t>！工图网将</a:t>
            </a:r>
            <a:r>
              <a:rPr lang="zh-CN" altLang="en-US" dirty="0">
                <a:noFill/>
                <a:latin typeface="+mn-ea"/>
              </a:rPr>
              <a:t>对作品进行维权，按照传播下载次数进行十倍的索取赔偿！</a:t>
            </a:r>
            <a:endParaRPr lang="en-US" altLang="zh-CN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1.</a:t>
            </a:r>
            <a:r>
              <a:rPr lang="zh-CN" altLang="en-US" dirty="0" smtClean="0">
                <a:noFill/>
                <a:latin typeface="+mn-ea"/>
              </a:rPr>
              <a:t>在工图网出售</a:t>
            </a:r>
            <a:r>
              <a:rPr lang="zh-CN" altLang="en-US" dirty="0">
                <a:noFill/>
                <a:latin typeface="+mn-ea"/>
              </a:rPr>
              <a:t>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模板是免版税类（</a:t>
            </a:r>
            <a:r>
              <a:rPr lang="en-US" altLang="zh-CN" dirty="0">
                <a:noFill/>
                <a:latin typeface="+mn-ea"/>
              </a:rPr>
              <a:t>RF</a:t>
            </a:r>
            <a:r>
              <a:rPr lang="zh-CN" altLang="en-US" dirty="0">
                <a:noFill/>
                <a:latin typeface="+mn-ea"/>
              </a:rPr>
              <a:t>：</a:t>
            </a:r>
            <a:r>
              <a:rPr lang="en-US" altLang="zh-CN" dirty="0">
                <a:noFill/>
                <a:latin typeface="+mn-ea"/>
              </a:rPr>
              <a:t>Royalty-Free</a:t>
            </a:r>
            <a:r>
              <a:rPr lang="zh-CN" altLang="en-US" dirty="0">
                <a:noFill/>
                <a:latin typeface="+mn-ea"/>
              </a:rPr>
              <a:t>）正版受</a:t>
            </a:r>
            <a:r>
              <a:rPr lang="en-US" altLang="zh-CN" dirty="0" smtClean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中华人民共和国著作权法</a:t>
            </a:r>
            <a:r>
              <a:rPr lang="en-US" altLang="zh-CN" dirty="0" smtClean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和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世界版权公约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的保护，作品的所有权、版权和著作权</a:t>
            </a:r>
            <a:r>
              <a:rPr lang="zh-CN" altLang="en-US" dirty="0" smtClean="0">
                <a:noFill/>
                <a:latin typeface="+mn-ea"/>
              </a:rPr>
              <a:t>归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图网所有</a:t>
            </a:r>
            <a:r>
              <a:rPr lang="zh-CN" altLang="en-US" dirty="0">
                <a:noFill/>
                <a:latin typeface="+mn-ea"/>
              </a:rPr>
              <a:t>，您下载的是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模板素材的使用权。</a:t>
            </a: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2.</a:t>
            </a:r>
            <a:r>
              <a:rPr lang="zh-CN" altLang="en-US" dirty="0">
                <a:noFill/>
                <a:latin typeface="+mn-ea"/>
              </a:rPr>
              <a:t>不得</a:t>
            </a:r>
            <a:r>
              <a:rPr lang="zh-CN" altLang="en-US" dirty="0" smtClean="0">
                <a:noFill/>
                <a:latin typeface="+mn-ea"/>
              </a:rPr>
              <a:t>将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模板、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noFill/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noFill/>
                <a:latin typeface="+mn-ea"/>
              </a:rPr>
              <a:t>更多精品</a:t>
            </a:r>
            <a:r>
              <a:rPr lang="en-US" altLang="zh-CN" sz="2000" b="1" dirty="0">
                <a:noFill/>
                <a:latin typeface="+mn-ea"/>
              </a:rPr>
              <a:t>PPT</a:t>
            </a:r>
            <a:r>
              <a:rPr lang="zh-CN" altLang="en-US" sz="2000" b="1" dirty="0">
                <a:noFill/>
                <a:latin typeface="+mn-ea"/>
              </a:rPr>
              <a:t>模板</a:t>
            </a:r>
            <a:r>
              <a:rPr lang="zh-CN" altLang="en-US" sz="2000" b="1" dirty="0" smtClean="0">
                <a:noFill/>
                <a:latin typeface="+mn-ea"/>
              </a:rPr>
              <a:t>：</a:t>
            </a:r>
            <a:r>
              <a:rPr lang="en-US" altLang="zh-CN" sz="2000" b="1" dirty="0" smtClean="0">
                <a:noFill/>
                <a:latin typeface="+mn-ea"/>
              </a:rPr>
              <a:t>www.900ppt.com</a:t>
            </a:r>
            <a:endParaRPr lang="en-US" altLang="zh-CN" sz="2000" b="1" dirty="0" smtClean="0">
              <a:noFill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4672330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答好时代考卷，必须坚持问题导向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坚持问题导向，着力解决六方面突出问题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新时代呼唤“二七精神”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四、新时代十三个方面历史性成就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版权声明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感谢您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下载工图网平台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上提供的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作品，为了您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和工图网以及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！工图网将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对作品进行维权，按照传播下载次数进行十倍的索取赔偿！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1.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在工图网出售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模板是免版税类（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RF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Royalty-Free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）正版受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中华人民共和国著作权法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世界版权公约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的保护，作品的所有权、版权和著作权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归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图网所有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，您下载的是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模板素材的使用权。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2.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不得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将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更多精品</a:t>
            </a: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www.900ppt.com</a:t>
            </a:r>
            <a:endParaRPr lang="en-US" altLang="zh-CN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72635" y="866929"/>
            <a:ext cx="11219365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/>
          <p:cNvSpPr/>
          <p:nvPr userDrawn="1"/>
        </p:nvSpPr>
        <p:spPr bwMode="auto">
          <a:xfrm>
            <a:off x="0" y="6769100"/>
            <a:ext cx="12192000" cy="88900"/>
          </a:xfrm>
          <a:prstGeom prst="rect">
            <a:avLst/>
          </a:prstGeom>
          <a:solidFill>
            <a:srgbClr val="C426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" name="图片 3" descr="大会堂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27185" y="452120"/>
            <a:ext cx="2964815" cy="414655"/>
          </a:xfrm>
          <a:prstGeom prst="rect">
            <a:avLst/>
          </a:prstGeom>
        </p:spPr>
      </p:pic>
      <p:sp>
        <p:nvSpPr>
          <p:cNvPr id="6" name="Aitds1"/>
          <p:cNvSpPr txBox="1">
            <a:spLocks noChangeArrowheads="1"/>
          </p:cNvSpPr>
          <p:nvPr userDrawn="1"/>
        </p:nvSpPr>
        <p:spPr bwMode="auto">
          <a:xfrm>
            <a:off x="1017905" y="401320"/>
            <a:ext cx="753681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C0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调查研究是践行党的群众路线的生动载体</a:t>
            </a:r>
            <a:endParaRPr lang="zh-CN" altLang="en-US" sz="2400" dirty="0">
              <a:solidFill>
                <a:srgbClr val="C0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grpSp>
        <p:nvGrpSpPr>
          <p:cNvPr id="131" name="组合 130"/>
          <p:cNvGrpSpPr/>
          <p:nvPr userDrawn="1"/>
        </p:nvGrpSpPr>
        <p:grpSpPr>
          <a:xfrm>
            <a:off x="367030" y="315595"/>
            <a:ext cx="574040" cy="575310"/>
            <a:chOff x="914400" y="1457325"/>
            <a:chExt cx="1511300" cy="1512888"/>
          </a:xfrm>
        </p:grpSpPr>
        <p:sp>
          <p:nvSpPr>
            <p:cNvPr id="132" name="椭圆 2"/>
            <p:cNvSpPr>
              <a:spLocks noChangeArrowheads="1"/>
            </p:cNvSpPr>
            <p:nvPr/>
          </p:nvSpPr>
          <p:spPr bwMode="auto">
            <a:xfrm>
              <a:off x="914400" y="1457325"/>
              <a:ext cx="1511300" cy="1512888"/>
            </a:xfrm>
            <a:prstGeom prst="ellipse">
              <a:avLst/>
            </a:prstGeom>
            <a:solidFill>
              <a:srgbClr val="C426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endParaRPr lang="zh-CN" altLang="en-US">
                <a:solidFill>
                  <a:srgbClr val="C4261D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" name="Freeform 5"/>
            <p:cNvSpPr/>
            <p:nvPr/>
          </p:nvSpPr>
          <p:spPr bwMode="auto">
            <a:xfrm>
              <a:off x="1209675" y="1682750"/>
              <a:ext cx="920750" cy="1062038"/>
            </a:xfrm>
            <a:custGeom>
              <a:avLst/>
              <a:gdLst>
                <a:gd name="T0" fmla="*/ 2147483647 w 593"/>
                <a:gd name="T1" fmla="*/ 2147483647 h 705"/>
                <a:gd name="T2" fmla="*/ 2147483647 w 593"/>
                <a:gd name="T3" fmla="*/ 2147483647 h 705"/>
                <a:gd name="T4" fmla="*/ 2147483647 w 593"/>
                <a:gd name="T5" fmla="*/ 2147483647 h 705"/>
                <a:gd name="T6" fmla="*/ 2147483647 w 593"/>
                <a:gd name="T7" fmla="*/ 2147483647 h 705"/>
                <a:gd name="T8" fmla="*/ 2147483647 w 593"/>
                <a:gd name="T9" fmla="*/ 2147483647 h 705"/>
                <a:gd name="T10" fmla="*/ 2147483647 w 593"/>
                <a:gd name="T11" fmla="*/ 2147483647 h 705"/>
                <a:gd name="T12" fmla="*/ 2147483647 w 593"/>
                <a:gd name="T13" fmla="*/ 2147483647 h 705"/>
                <a:gd name="T14" fmla="*/ 2147483647 w 593"/>
                <a:gd name="T15" fmla="*/ 2147483647 h 705"/>
                <a:gd name="T16" fmla="*/ 2147483647 w 593"/>
                <a:gd name="T17" fmla="*/ 2147483647 h 705"/>
                <a:gd name="T18" fmla="*/ 2147483647 w 593"/>
                <a:gd name="T19" fmla="*/ 2147483647 h 705"/>
                <a:gd name="T20" fmla="*/ 2147483647 w 593"/>
                <a:gd name="T21" fmla="*/ 2147483647 h 705"/>
                <a:gd name="T22" fmla="*/ 2147483647 w 593"/>
                <a:gd name="T23" fmla="*/ 2147483647 h 705"/>
                <a:gd name="T24" fmla="*/ 2147483647 w 593"/>
                <a:gd name="T25" fmla="*/ 2147483647 h 705"/>
                <a:gd name="T26" fmla="*/ 2147483647 w 593"/>
                <a:gd name="T27" fmla="*/ 2147483647 h 705"/>
                <a:gd name="T28" fmla="*/ 2147483647 w 593"/>
                <a:gd name="T29" fmla="*/ 2147483647 h 705"/>
                <a:gd name="T30" fmla="*/ 2147483647 w 593"/>
                <a:gd name="T31" fmla="*/ 2147483647 h 705"/>
                <a:gd name="T32" fmla="*/ 2147483647 w 593"/>
                <a:gd name="T33" fmla="*/ 2147483647 h 705"/>
                <a:gd name="T34" fmla="*/ 2147483647 w 593"/>
                <a:gd name="T35" fmla="*/ 2147483647 h 705"/>
                <a:gd name="T36" fmla="*/ 2147483647 w 593"/>
                <a:gd name="T37" fmla="*/ 2147483647 h 705"/>
                <a:gd name="T38" fmla="*/ 2147483647 w 593"/>
                <a:gd name="T39" fmla="*/ 2147483647 h 705"/>
                <a:gd name="T40" fmla="*/ 2147483647 w 593"/>
                <a:gd name="T41" fmla="*/ 2147483647 h 705"/>
                <a:gd name="T42" fmla="*/ 2147483647 w 593"/>
                <a:gd name="T43" fmla="*/ 2147483647 h 705"/>
                <a:gd name="T44" fmla="*/ 2147483647 w 593"/>
                <a:gd name="T45" fmla="*/ 2147483647 h 705"/>
                <a:gd name="T46" fmla="*/ 2147483647 w 593"/>
                <a:gd name="T47" fmla="*/ 2147483647 h 705"/>
                <a:gd name="T48" fmla="*/ 2147483647 w 593"/>
                <a:gd name="T49" fmla="*/ 2147483647 h 705"/>
                <a:gd name="T50" fmla="*/ 2147483647 w 593"/>
                <a:gd name="T51" fmla="*/ 2147483647 h 705"/>
                <a:gd name="T52" fmla="*/ 2147483647 w 593"/>
                <a:gd name="T53" fmla="*/ 2147483647 h 705"/>
                <a:gd name="T54" fmla="*/ 2147483647 w 593"/>
                <a:gd name="T55" fmla="*/ 2147483647 h 705"/>
                <a:gd name="T56" fmla="*/ 2147483647 w 593"/>
                <a:gd name="T57" fmla="*/ 2147483647 h 705"/>
                <a:gd name="T58" fmla="*/ 0 w 593"/>
                <a:gd name="T59" fmla="*/ 2147483647 h 705"/>
                <a:gd name="T60" fmla="*/ 0 w 593"/>
                <a:gd name="T61" fmla="*/ 2147483647 h 705"/>
                <a:gd name="T62" fmla="*/ 2147483647 w 593"/>
                <a:gd name="T63" fmla="*/ 2147483647 h 705"/>
                <a:gd name="T64" fmla="*/ 2147483647 w 593"/>
                <a:gd name="T65" fmla="*/ 2147483647 h 705"/>
                <a:gd name="T66" fmla="*/ 2147483647 w 593"/>
                <a:gd name="T67" fmla="*/ 2147483647 h 705"/>
                <a:gd name="T68" fmla="*/ 2147483647 w 593"/>
                <a:gd name="T69" fmla="*/ 2147483647 h 705"/>
                <a:gd name="T70" fmla="*/ 2147483647 w 593"/>
                <a:gd name="T71" fmla="*/ 2147483647 h 705"/>
                <a:gd name="T72" fmla="*/ 2147483647 w 593"/>
                <a:gd name="T73" fmla="*/ 2147483647 h 705"/>
                <a:gd name="T74" fmla="*/ 2147483647 w 593"/>
                <a:gd name="T75" fmla="*/ 2147483647 h 705"/>
                <a:gd name="T76" fmla="*/ 2147483647 w 593"/>
                <a:gd name="T77" fmla="*/ 2147483647 h 705"/>
                <a:gd name="T78" fmla="*/ 2147483647 w 593"/>
                <a:gd name="T79" fmla="*/ 2147483647 h 705"/>
                <a:gd name="T80" fmla="*/ 2147483647 w 593"/>
                <a:gd name="T81" fmla="*/ 2147483647 h 705"/>
                <a:gd name="T82" fmla="*/ 2147483647 w 593"/>
                <a:gd name="T83" fmla="*/ 2147483647 h 705"/>
                <a:gd name="T84" fmla="*/ 2147483647 w 593"/>
                <a:gd name="T85" fmla="*/ 2147483647 h 705"/>
                <a:gd name="T86" fmla="*/ 2147483647 w 593"/>
                <a:gd name="T87" fmla="*/ 2147483647 h 705"/>
                <a:gd name="T88" fmla="*/ 2147483647 w 593"/>
                <a:gd name="T89" fmla="*/ 2147483647 h 705"/>
                <a:gd name="T90" fmla="*/ 2147483647 w 593"/>
                <a:gd name="T91" fmla="*/ 2147483647 h 705"/>
                <a:gd name="T92" fmla="*/ 2147483647 w 593"/>
                <a:gd name="T93" fmla="*/ 2147483647 h 705"/>
                <a:gd name="T94" fmla="*/ 2147483647 w 593"/>
                <a:gd name="T95" fmla="*/ 2147483647 h 705"/>
                <a:gd name="T96" fmla="*/ 2147483647 w 593"/>
                <a:gd name="T97" fmla="*/ 2147483647 h 705"/>
                <a:gd name="T98" fmla="*/ 2147483647 w 593"/>
                <a:gd name="T99" fmla="*/ 2147483647 h 705"/>
                <a:gd name="T100" fmla="*/ 2147483647 w 593"/>
                <a:gd name="T101" fmla="*/ 2147483647 h 705"/>
                <a:gd name="T102" fmla="*/ 2147483647 w 593"/>
                <a:gd name="T103" fmla="*/ 2147483647 h 705"/>
                <a:gd name="T104" fmla="*/ 2147483647 w 593"/>
                <a:gd name="T105" fmla="*/ 2147483647 h 70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93" h="705">
                  <a:moveTo>
                    <a:pt x="285" y="288"/>
                  </a:moveTo>
                  <a:lnTo>
                    <a:pt x="285" y="705"/>
                  </a:lnTo>
                  <a:lnTo>
                    <a:pt x="593" y="596"/>
                  </a:lnTo>
                  <a:lnTo>
                    <a:pt x="593" y="179"/>
                  </a:lnTo>
                  <a:lnTo>
                    <a:pt x="285" y="288"/>
                  </a:lnTo>
                  <a:close/>
                  <a:moveTo>
                    <a:pt x="258" y="315"/>
                  </a:moveTo>
                  <a:lnTo>
                    <a:pt x="258" y="373"/>
                  </a:lnTo>
                  <a:cubicBezTo>
                    <a:pt x="229" y="367"/>
                    <a:pt x="201" y="345"/>
                    <a:pt x="201" y="345"/>
                  </a:cubicBezTo>
                  <a:lnTo>
                    <a:pt x="201" y="283"/>
                  </a:lnTo>
                  <a:cubicBezTo>
                    <a:pt x="236" y="311"/>
                    <a:pt x="258" y="315"/>
                    <a:pt x="258" y="315"/>
                  </a:cubicBezTo>
                  <a:close/>
                  <a:moveTo>
                    <a:pt x="510" y="134"/>
                  </a:moveTo>
                  <a:cubicBezTo>
                    <a:pt x="508" y="127"/>
                    <a:pt x="501" y="124"/>
                    <a:pt x="494" y="126"/>
                  </a:cubicBezTo>
                  <a:lnTo>
                    <a:pt x="197" y="229"/>
                  </a:lnTo>
                  <a:cubicBezTo>
                    <a:pt x="193" y="230"/>
                    <a:pt x="190" y="233"/>
                    <a:pt x="189" y="237"/>
                  </a:cubicBezTo>
                  <a:lnTo>
                    <a:pt x="189" y="661"/>
                  </a:lnTo>
                  <a:cubicBezTo>
                    <a:pt x="199" y="681"/>
                    <a:pt x="243" y="704"/>
                    <a:pt x="270" y="704"/>
                  </a:cubicBezTo>
                  <a:lnTo>
                    <a:pt x="270" y="288"/>
                  </a:lnTo>
                  <a:cubicBezTo>
                    <a:pt x="256" y="286"/>
                    <a:pt x="224" y="269"/>
                    <a:pt x="204" y="253"/>
                  </a:cubicBezTo>
                  <a:cubicBezTo>
                    <a:pt x="204" y="253"/>
                    <a:pt x="205" y="253"/>
                    <a:pt x="205" y="253"/>
                  </a:cubicBezTo>
                  <a:lnTo>
                    <a:pt x="502" y="149"/>
                  </a:lnTo>
                  <a:cubicBezTo>
                    <a:pt x="508" y="147"/>
                    <a:pt x="512" y="140"/>
                    <a:pt x="510" y="134"/>
                  </a:cubicBezTo>
                  <a:close/>
                  <a:moveTo>
                    <a:pt x="69" y="190"/>
                  </a:moveTo>
                  <a:lnTo>
                    <a:pt x="69" y="248"/>
                  </a:lnTo>
                  <a:cubicBezTo>
                    <a:pt x="40" y="243"/>
                    <a:pt x="12" y="220"/>
                    <a:pt x="12" y="220"/>
                  </a:cubicBezTo>
                  <a:lnTo>
                    <a:pt x="12" y="158"/>
                  </a:lnTo>
                  <a:cubicBezTo>
                    <a:pt x="47" y="186"/>
                    <a:pt x="69" y="190"/>
                    <a:pt x="69" y="190"/>
                  </a:cubicBezTo>
                  <a:close/>
                  <a:moveTo>
                    <a:pt x="321" y="9"/>
                  </a:moveTo>
                  <a:cubicBezTo>
                    <a:pt x="319" y="3"/>
                    <a:pt x="312" y="0"/>
                    <a:pt x="305" y="2"/>
                  </a:cubicBezTo>
                  <a:lnTo>
                    <a:pt x="8" y="105"/>
                  </a:lnTo>
                  <a:cubicBezTo>
                    <a:pt x="5" y="106"/>
                    <a:pt x="1" y="109"/>
                    <a:pt x="0" y="112"/>
                  </a:cubicBezTo>
                  <a:lnTo>
                    <a:pt x="0" y="536"/>
                  </a:lnTo>
                  <a:cubicBezTo>
                    <a:pt x="10" y="557"/>
                    <a:pt x="54" y="580"/>
                    <a:pt x="81" y="580"/>
                  </a:cubicBezTo>
                  <a:lnTo>
                    <a:pt x="81" y="163"/>
                  </a:lnTo>
                  <a:cubicBezTo>
                    <a:pt x="67" y="161"/>
                    <a:pt x="35" y="145"/>
                    <a:pt x="15" y="128"/>
                  </a:cubicBezTo>
                  <a:cubicBezTo>
                    <a:pt x="15" y="128"/>
                    <a:pt x="16" y="128"/>
                    <a:pt x="16" y="128"/>
                  </a:cubicBezTo>
                  <a:lnTo>
                    <a:pt x="313" y="25"/>
                  </a:lnTo>
                  <a:cubicBezTo>
                    <a:pt x="319" y="23"/>
                    <a:pt x="323" y="16"/>
                    <a:pt x="321" y="9"/>
                  </a:cubicBezTo>
                  <a:close/>
                  <a:moveTo>
                    <a:pt x="163" y="255"/>
                  </a:moveTo>
                  <a:lnTo>
                    <a:pt x="163" y="314"/>
                  </a:lnTo>
                  <a:cubicBezTo>
                    <a:pt x="135" y="308"/>
                    <a:pt x="107" y="286"/>
                    <a:pt x="107" y="286"/>
                  </a:cubicBezTo>
                  <a:lnTo>
                    <a:pt x="107" y="224"/>
                  </a:lnTo>
                  <a:cubicBezTo>
                    <a:pt x="141" y="252"/>
                    <a:pt x="163" y="255"/>
                    <a:pt x="163" y="255"/>
                  </a:cubicBezTo>
                  <a:close/>
                  <a:moveTo>
                    <a:pt x="415" y="75"/>
                  </a:moveTo>
                  <a:cubicBezTo>
                    <a:pt x="413" y="68"/>
                    <a:pt x="406" y="65"/>
                    <a:pt x="400" y="67"/>
                  </a:cubicBezTo>
                  <a:lnTo>
                    <a:pt x="103" y="170"/>
                  </a:lnTo>
                  <a:cubicBezTo>
                    <a:pt x="99" y="171"/>
                    <a:pt x="96" y="174"/>
                    <a:pt x="94" y="178"/>
                  </a:cubicBezTo>
                  <a:lnTo>
                    <a:pt x="94" y="602"/>
                  </a:lnTo>
                  <a:cubicBezTo>
                    <a:pt x="105" y="622"/>
                    <a:pt x="148" y="645"/>
                    <a:pt x="175" y="645"/>
                  </a:cubicBezTo>
                  <a:lnTo>
                    <a:pt x="175" y="229"/>
                  </a:lnTo>
                  <a:cubicBezTo>
                    <a:pt x="161" y="227"/>
                    <a:pt x="129" y="210"/>
                    <a:pt x="110" y="194"/>
                  </a:cubicBezTo>
                  <a:cubicBezTo>
                    <a:pt x="110" y="194"/>
                    <a:pt x="110" y="194"/>
                    <a:pt x="110" y="193"/>
                  </a:cubicBezTo>
                  <a:lnTo>
                    <a:pt x="407" y="90"/>
                  </a:lnTo>
                  <a:cubicBezTo>
                    <a:pt x="414" y="88"/>
                    <a:pt x="417" y="81"/>
                    <a:pt x="415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endParaRPr lang="zh-CN" altLang="en-US">
                <a:solidFill>
                  <a:srgbClr val="C4261D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72635" y="866929"/>
            <a:ext cx="11219365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/>
          <p:cNvSpPr/>
          <p:nvPr userDrawn="1"/>
        </p:nvSpPr>
        <p:spPr bwMode="auto">
          <a:xfrm>
            <a:off x="0" y="6769100"/>
            <a:ext cx="12192000" cy="88900"/>
          </a:xfrm>
          <a:prstGeom prst="rect">
            <a:avLst/>
          </a:prstGeom>
          <a:solidFill>
            <a:srgbClr val="C426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" name="图片 3" descr="大会堂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27185" y="452120"/>
            <a:ext cx="2964815" cy="414655"/>
          </a:xfrm>
          <a:prstGeom prst="rect">
            <a:avLst/>
          </a:prstGeom>
        </p:spPr>
      </p:pic>
      <p:sp>
        <p:nvSpPr>
          <p:cNvPr id="6" name="Aitds1"/>
          <p:cNvSpPr txBox="1">
            <a:spLocks noChangeArrowheads="1"/>
          </p:cNvSpPr>
          <p:nvPr userDrawn="1"/>
        </p:nvSpPr>
        <p:spPr bwMode="auto">
          <a:xfrm>
            <a:off x="1017905" y="401320"/>
            <a:ext cx="753681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C0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在调查研究中提高工作本领</a:t>
            </a:r>
            <a:endParaRPr lang="zh-CN" altLang="en-US" sz="2400" dirty="0">
              <a:solidFill>
                <a:srgbClr val="C0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grpSp>
        <p:nvGrpSpPr>
          <p:cNvPr id="131" name="组合 130"/>
          <p:cNvGrpSpPr/>
          <p:nvPr userDrawn="1"/>
        </p:nvGrpSpPr>
        <p:grpSpPr>
          <a:xfrm>
            <a:off x="367030" y="315595"/>
            <a:ext cx="574040" cy="575310"/>
            <a:chOff x="914400" y="1457325"/>
            <a:chExt cx="1511300" cy="1512888"/>
          </a:xfrm>
        </p:grpSpPr>
        <p:sp>
          <p:nvSpPr>
            <p:cNvPr id="132" name="椭圆 2"/>
            <p:cNvSpPr>
              <a:spLocks noChangeArrowheads="1"/>
            </p:cNvSpPr>
            <p:nvPr/>
          </p:nvSpPr>
          <p:spPr bwMode="auto">
            <a:xfrm>
              <a:off x="914400" y="1457325"/>
              <a:ext cx="1511300" cy="1512888"/>
            </a:xfrm>
            <a:prstGeom prst="ellipse">
              <a:avLst/>
            </a:prstGeom>
            <a:solidFill>
              <a:srgbClr val="C426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endParaRPr lang="zh-CN" altLang="en-US">
                <a:solidFill>
                  <a:srgbClr val="C4261D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" name="Freeform 5"/>
            <p:cNvSpPr/>
            <p:nvPr/>
          </p:nvSpPr>
          <p:spPr bwMode="auto">
            <a:xfrm>
              <a:off x="1209675" y="1682750"/>
              <a:ext cx="920750" cy="1062038"/>
            </a:xfrm>
            <a:custGeom>
              <a:avLst/>
              <a:gdLst>
                <a:gd name="T0" fmla="*/ 2147483647 w 593"/>
                <a:gd name="T1" fmla="*/ 2147483647 h 705"/>
                <a:gd name="T2" fmla="*/ 2147483647 w 593"/>
                <a:gd name="T3" fmla="*/ 2147483647 h 705"/>
                <a:gd name="T4" fmla="*/ 2147483647 w 593"/>
                <a:gd name="T5" fmla="*/ 2147483647 h 705"/>
                <a:gd name="T6" fmla="*/ 2147483647 w 593"/>
                <a:gd name="T7" fmla="*/ 2147483647 h 705"/>
                <a:gd name="T8" fmla="*/ 2147483647 w 593"/>
                <a:gd name="T9" fmla="*/ 2147483647 h 705"/>
                <a:gd name="T10" fmla="*/ 2147483647 w 593"/>
                <a:gd name="T11" fmla="*/ 2147483647 h 705"/>
                <a:gd name="T12" fmla="*/ 2147483647 w 593"/>
                <a:gd name="T13" fmla="*/ 2147483647 h 705"/>
                <a:gd name="T14" fmla="*/ 2147483647 w 593"/>
                <a:gd name="T15" fmla="*/ 2147483647 h 705"/>
                <a:gd name="T16" fmla="*/ 2147483647 w 593"/>
                <a:gd name="T17" fmla="*/ 2147483647 h 705"/>
                <a:gd name="T18" fmla="*/ 2147483647 w 593"/>
                <a:gd name="T19" fmla="*/ 2147483647 h 705"/>
                <a:gd name="T20" fmla="*/ 2147483647 w 593"/>
                <a:gd name="T21" fmla="*/ 2147483647 h 705"/>
                <a:gd name="T22" fmla="*/ 2147483647 w 593"/>
                <a:gd name="T23" fmla="*/ 2147483647 h 705"/>
                <a:gd name="T24" fmla="*/ 2147483647 w 593"/>
                <a:gd name="T25" fmla="*/ 2147483647 h 705"/>
                <a:gd name="T26" fmla="*/ 2147483647 w 593"/>
                <a:gd name="T27" fmla="*/ 2147483647 h 705"/>
                <a:gd name="T28" fmla="*/ 2147483647 w 593"/>
                <a:gd name="T29" fmla="*/ 2147483647 h 705"/>
                <a:gd name="T30" fmla="*/ 2147483647 w 593"/>
                <a:gd name="T31" fmla="*/ 2147483647 h 705"/>
                <a:gd name="T32" fmla="*/ 2147483647 w 593"/>
                <a:gd name="T33" fmla="*/ 2147483647 h 705"/>
                <a:gd name="T34" fmla="*/ 2147483647 w 593"/>
                <a:gd name="T35" fmla="*/ 2147483647 h 705"/>
                <a:gd name="T36" fmla="*/ 2147483647 w 593"/>
                <a:gd name="T37" fmla="*/ 2147483647 h 705"/>
                <a:gd name="T38" fmla="*/ 2147483647 w 593"/>
                <a:gd name="T39" fmla="*/ 2147483647 h 705"/>
                <a:gd name="T40" fmla="*/ 2147483647 w 593"/>
                <a:gd name="T41" fmla="*/ 2147483647 h 705"/>
                <a:gd name="T42" fmla="*/ 2147483647 w 593"/>
                <a:gd name="T43" fmla="*/ 2147483647 h 705"/>
                <a:gd name="T44" fmla="*/ 2147483647 w 593"/>
                <a:gd name="T45" fmla="*/ 2147483647 h 705"/>
                <a:gd name="T46" fmla="*/ 2147483647 w 593"/>
                <a:gd name="T47" fmla="*/ 2147483647 h 705"/>
                <a:gd name="T48" fmla="*/ 2147483647 w 593"/>
                <a:gd name="T49" fmla="*/ 2147483647 h 705"/>
                <a:gd name="T50" fmla="*/ 2147483647 w 593"/>
                <a:gd name="T51" fmla="*/ 2147483647 h 705"/>
                <a:gd name="T52" fmla="*/ 2147483647 w 593"/>
                <a:gd name="T53" fmla="*/ 2147483647 h 705"/>
                <a:gd name="T54" fmla="*/ 2147483647 w 593"/>
                <a:gd name="T55" fmla="*/ 2147483647 h 705"/>
                <a:gd name="T56" fmla="*/ 2147483647 w 593"/>
                <a:gd name="T57" fmla="*/ 2147483647 h 705"/>
                <a:gd name="T58" fmla="*/ 0 w 593"/>
                <a:gd name="T59" fmla="*/ 2147483647 h 705"/>
                <a:gd name="T60" fmla="*/ 0 w 593"/>
                <a:gd name="T61" fmla="*/ 2147483647 h 705"/>
                <a:gd name="T62" fmla="*/ 2147483647 w 593"/>
                <a:gd name="T63" fmla="*/ 2147483647 h 705"/>
                <a:gd name="T64" fmla="*/ 2147483647 w 593"/>
                <a:gd name="T65" fmla="*/ 2147483647 h 705"/>
                <a:gd name="T66" fmla="*/ 2147483647 w 593"/>
                <a:gd name="T67" fmla="*/ 2147483647 h 705"/>
                <a:gd name="T68" fmla="*/ 2147483647 w 593"/>
                <a:gd name="T69" fmla="*/ 2147483647 h 705"/>
                <a:gd name="T70" fmla="*/ 2147483647 w 593"/>
                <a:gd name="T71" fmla="*/ 2147483647 h 705"/>
                <a:gd name="T72" fmla="*/ 2147483647 w 593"/>
                <a:gd name="T73" fmla="*/ 2147483647 h 705"/>
                <a:gd name="T74" fmla="*/ 2147483647 w 593"/>
                <a:gd name="T75" fmla="*/ 2147483647 h 705"/>
                <a:gd name="T76" fmla="*/ 2147483647 w 593"/>
                <a:gd name="T77" fmla="*/ 2147483647 h 705"/>
                <a:gd name="T78" fmla="*/ 2147483647 w 593"/>
                <a:gd name="T79" fmla="*/ 2147483647 h 705"/>
                <a:gd name="T80" fmla="*/ 2147483647 w 593"/>
                <a:gd name="T81" fmla="*/ 2147483647 h 705"/>
                <a:gd name="T82" fmla="*/ 2147483647 w 593"/>
                <a:gd name="T83" fmla="*/ 2147483647 h 705"/>
                <a:gd name="T84" fmla="*/ 2147483647 w 593"/>
                <a:gd name="T85" fmla="*/ 2147483647 h 705"/>
                <a:gd name="T86" fmla="*/ 2147483647 w 593"/>
                <a:gd name="T87" fmla="*/ 2147483647 h 705"/>
                <a:gd name="T88" fmla="*/ 2147483647 w 593"/>
                <a:gd name="T89" fmla="*/ 2147483647 h 705"/>
                <a:gd name="T90" fmla="*/ 2147483647 w 593"/>
                <a:gd name="T91" fmla="*/ 2147483647 h 705"/>
                <a:gd name="T92" fmla="*/ 2147483647 w 593"/>
                <a:gd name="T93" fmla="*/ 2147483647 h 705"/>
                <a:gd name="T94" fmla="*/ 2147483647 w 593"/>
                <a:gd name="T95" fmla="*/ 2147483647 h 705"/>
                <a:gd name="T96" fmla="*/ 2147483647 w 593"/>
                <a:gd name="T97" fmla="*/ 2147483647 h 705"/>
                <a:gd name="T98" fmla="*/ 2147483647 w 593"/>
                <a:gd name="T99" fmla="*/ 2147483647 h 705"/>
                <a:gd name="T100" fmla="*/ 2147483647 w 593"/>
                <a:gd name="T101" fmla="*/ 2147483647 h 705"/>
                <a:gd name="T102" fmla="*/ 2147483647 w 593"/>
                <a:gd name="T103" fmla="*/ 2147483647 h 705"/>
                <a:gd name="T104" fmla="*/ 2147483647 w 593"/>
                <a:gd name="T105" fmla="*/ 2147483647 h 70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93" h="705">
                  <a:moveTo>
                    <a:pt x="285" y="288"/>
                  </a:moveTo>
                  <a:lnTo>
                    <a:pt x="285" y="705"/>
                  </a:lnTo>
                  <a:lnTo>
                    <a:pt x="593" y="596"/>
                  </a:lnTo>
                  <a:lnTo>
                    <a:pt x="593" y="179"/>
                  </a:lnTo>
                  <a:lnTo>
                    <a:pt x="285" y="288"/>
                  </a:lnTo>
                  <a:close/>
                  <a:moveTo>
                    <a:pt x="258" y="315"/>
                  </a:moveTo>
                  <a:lnTo>
                    <a:pt x="258" y="373"/>
                  </a:lnTo>
                  <a:cubicBezTo>
                    <a:pt x="229" y="367"/>
                    <a:pt x="201" y="345"/>
                    <a:pt x="201" y="345"/>
                  </a:cubicBezTo>
                  <a:lnTo>
                    <a:pt x="201" y="283"/>
                  </a:lnTo>
                  <a:cubicBezTo>
                    <a:pt x="236" y="311"/>
                    <a:pt x="258" y="315"/>
                    <a:pt x="258" y="315"/>
                  </a:cubicBezTo>
                  <a:close/>
                  <a:moveTo>
                    <a:pt x="510" y="134"/>
                  </a:moveTo>
                  <a:cubicBezTo>
                    <a:pt x="508" y="127"/>
                    <a:pt x="501" y="124"/>
                    <a:pt x="494" y="126"/>
                  </a:cubicBezTo>
                  <a:lnTo>
                    <a:pt x="197" y="229"/>
                  </a:lnTo>
                  <a:cubicBezTo>
                    <a:pt x="193" y="230"/>
                    <a:pt x="190" y="233"/>
                    <a:pt x="189" y="237"/>
                  </a:cubicBezTo>
                  <a:lnTo>
                    <a:pt x="189" y="661"/>
                  </a:lnTo>
                  <a:cubicBezTo>
                    <a:pt x="199" y="681"/>
                    <a:pt x="243" y="704"/>
                    <a:pt x="270" y="704"/>
                  </a:cubicBezTo>
                  <a:lnTo>
                    <a:pt x="270" y="288"/>
                  </a:lnTo>
                  <a:cubicBezTo>
                    <a:pt x="256" y="286"/>
                    <a:pt x="224" y="269"/>
                    <a:pt x="204" y="253"/>
                  </a:cubicBezTo>
                  <a:cubicBezTo>
                    <a:pt x="204" y="253"/>
                    <a:pt x="205" y="253"/>
                    <a:pt x="205" y="253"/>
                  </a:cubicBezTo>
                  <a:lnTo>
                    <a:pt x="502" y="149"/>
                  </a:lnTo>
                  <a:cubicBezTo>
                    <a:pt x="508" y="147"/>
                    <a:pt x="512" y="140"/>
                    <a:pt x="510" y="134"/>
                  </a:cubicBezTo>
                  <a:close/>
                  <a:moveTo>
                    <a:pt x="69" y="190"/>
                  </a:moveTo>
                  <a:lnTo>
                    <a:pt x="69" y="248"/>
                  </a:lnTo>
                  <a:cubicBezTo>
                    <a:pt x="40" y="243"/>
                    <a:pt x="12" y="220"/>
                    <a:pt x="12" y="220"/>
                  </a:cubicBezTo>
                  <a:lnTo>
                    <a:pt x="12" y="158"/>
                  </a:lnTo>
                  <a:cubicBezTo>
                    <a:pt x="47" y="186"/>
                    <a:pt x="69" y="190"/>
                    <a:pt x="69" y="190"/>
                  </a:cubicBezTo>
                  <a:close/>
                  <a:moveTo>
                    <a:pt x="321" y="9"/>
                  </a:moveTo>
                  <a:cubicBezTo>
                    <a:pt x="319" y="3"/>
                    <a:pt x="312" y="0"/>
                    <a:pt x="305" y="2"/>
                  </a:cubicBezTo>
                  <a:lnTo>
                    <a:pt x="8" y="105"/>
                  </a:lnTo>
                  <a:cubicBezTo>
                    <a:pt x="5" y="106"/>
                    <a:pt x="1" y="109"/>
                    <a:pt x="0" y="112"/>
                  </a:cubicBezTo>
                  <a:lnTo>
                    <a:pt x="0" y="536"/>
                  </a:lnTo>
                  <a:cubicBezTo>
                    <a:pt x="10" y="557"/>
                    <a:pt x="54" y="580"/>
                    <a:pt x="81" y="580"/>
                  </a:cubicBezTo>
                  <a:lnTo>
                    <a:pt x="81" y="163"/>
                  </a:lnTo>
                  <a:cubicBezTo>
                    <a:pt x="67" y="161"/>
                    <a:pt x="35" y="145"/>
                    <a:pt x="15" y="128"/>
                  </a:cubicBezTo>
                  <a:cubicBezTo>
                    <a:pt x="15" y="128"/>
                    <a:pt x="16" y="128"/>
                    <a:pt x="16" y="128"/>
                  </a:cubicBezTo>
                  <a:lnTo>
                    <a:pt x="313" y="25"/>
                  </a:lnTo>
                  <a:cubicBezTo>
                    <a:pt x="319" y="23"/>
                    <a:pt x="323" y="16"/>
                    <a:pt x="321" y="9"/>
                  </a:cubicBezTo>
                  <a:close/>
                  <a:moveTo>
                    <a:pt x="163" y="255"/>
                  </a:moveTo>
                  <a:lnTo>
                    <a:pt x="163" y="314"/>
                  </a:lnTo>
                  <a:cubicBezTo>
                    <a:pt x="135" y="308"/>
                    <a:pt x="107" y="286"/>
                    <a:pt x="107" y="286"/>
                  </a:cubicBezTo>
                  <a:lnTo>
                    <a:pt x="107" y="224"/>
                  </a:lnTo>
                  <a:cubicBezTo>
                    <a:pt x="141" y="252"/>
                    <a:pt x="163" y="255"/>
                    <a:pt x="163" y="255"/>
                  </a:cubicBezTo>
                  <a:close/>
                  <a:moveTo>
                    <a:pt x="415" y="75"/>
                  </a:moveTo>
                  <a:cubicBezTo>
                    <a:pt x="413" y="68"/>
                    <a:pt x="406" y="65"/>
                    <a:pt x="400" y="67"/>
                  </a:cubicBezTo>
                  <a:lnTo>
                    <a:pt x="103" y="170"/>
                  </a:lnTo>
                  <a:cubicBezTo>
                    <a:pt x="99" y="171"/>
                    <a:pt x="96" y="174"/>
                    <a:pt x="94" y="178"/>
                  </a:cubicBezTo>
                  <a:lnTo>
                    <a:pt x="94" y="602"/>
                  </a:lnTo>
                  <a:cubicBezTo>
                    <a:pt x="105" y="622"/>
                    <a:pt x="148" y="645"/>
                    <a:pt x="175" y="645"/>
                  </a:cubicBezTo>
                  <a:lnTo>
                    <a:pt x="175" y="229"/>
                  </a:lnTo>
                  <a:cubicBezTo>
                    <a:pt x="161" y="227"/>
                    <a:pt x="129" y="210"/>
                    <a:pt x="110" y="194"/>
                  </a:cubicBezTo>
                  <a:cubicBezTo>
                    <a:pt x="110" y="194"/>
                    <a:pt x="110" y="194"/>
                    <a:pt x="110" y="193"/>
                  </a:cubicBezTo>
                  <a:lnTo>
                    <a:pt x="407" y="90"/>
                  </a:lnTo>
                  <a:cubicBezTo>
                    <a:pt x="414" y="88"/>
                    <a:pt x="417" y="81"/>
                    <a:pt x="415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endParaRPr lang="zh-CN" altLang="en-US">
                <a:solidFill>
                  <a:srgbClr val="C4261D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层 41(1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2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D997B5FA-0921-464F-AAE1-844C04324D7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pPr>
              <a:defRPr/>
            </a:pPr>
            <a:fld id="{565CE74E-AB26-4998-AD42-012C4C1AD07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latin typeface="+mn-ea"/>
              </a:rPr>
              <a:t>版权声明</a:t>
            </a:r>
            <a:endParaRPr lang="zh-CN" altLang="en-US" sz="3200" b="1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noFill/>
                <a:latin typeface="+mn-ea"/>
              </a:rPr>
              <a:t>感谢您</a:t>
            </a:r>
            <a:r>
              <a:rPr lang="zh-CN" altLang="en-US" dirty="0" smtClean="0">
                <a:noFill/>
                <a:latin typeface="+mn-ea"/>
              </a:rPr>
              <a:t>下载工图网平台</a:t>
            </a:r>
            <a:r>
              <a:rPr lang="zh-CN" altLang="en-US" dirty="0">
                <a:noFill/>
                <a:latin typeface="+mn-ea"/>
              </a:rPr>
              <a:t>上提供的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作品，为了您</a:t>
            </a:r>
            <a:r>
              <a:rPr lang="zh-CN" altLang="en-US" dirty="0" smtClean="0">
                <a:noFill/>
                <a:latin typeface="+mn-ea"/>
              </a:rPr>
              <a:t>和工图网以及</a:t>
            </a:r>
            <a:r>
              <a:rPr lang="zh-CN" altLang="en-US" dirty="0">
                <a:noFill/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noFill/>
                <a:latin typeface="+mn-ea"/>
              </a:rPr>
              <a:t>！工图网将</a:t>
            </a:r>
            <a:r>
              <a:rPr lang="zh-CN" altLang="en-US" dirty="0">
                <a:noFill/>
                <a:latin typeface="+mn-ea"/>
              </a:rPr>
              <a:t>对作品进行维权，按照传播下载次数进行十倍的索取赔偿！</a:t>
            </a:r>
            <a:endParaRPr lang="en-US" altLang="zh-CN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1.</a:t>
            </a:r>
            <a:r>
              <a:rPr lang="zh-CN" altLang="en-US" dirty="0" smtClean="0">
                <a:noFill/>
                <a:latin typeface="+mn-ea"/>
              </a:rPr>
              <a:t>在工图网出售</a:t>
            </a:r>
            <a:r>
              <a:rPr lang="zh-CN" altLang="en-US" dirty="0">
                <a:noFill/>
                <a:latin typeface="+mn-ea"/>
              </a:rPr>
              <a:t>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模板是免版税类（</a:t>
            </a:r>
            <a:r>
              <a:rPr lang="en-US" altLang="zh-CN" dirty="0">
                <a:noFill/>
                <a:latin typeface="+mn-ea"/>
              </a:rPr>
              <a:t>RF</a:t>
            </a:r>
            <a:r>
              <a:rPr lang="zh-CN" altLang="en-US" dirty="0">
                <a:noFill/>
                <a:latin typeface="+mn-ea"/>
              </a:rPr>
              <a:t>：</a:t>
            </a:r>
            <a:r>
              <a:rPr lang="en-US" altLang="zh-CN" dirty="0">
                <a:noFill/>
                <a:latin typeface="+mn-ea"/>
              </a:rPr>
              <a:t>Royalty-Free</a:t>
            </a:r>
            <a:r>
              <a:rPr lang="zh-CN" altLang="en-US" dirty="0">
                <a:noFill/>
                <a:latin typeface="+mn-ea"/>
              </a:rPr>
              <a:t>）正版受</a:t>
            </a:r>
            <a:r>
              <a:rPr lang="en-US" altLang="zh-CN" dirty="0" smtClean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中华人民共和国著作权法</a:t>
            </a:r>
            <a:r>
              <a:rPr lang="en-US" altLang="zh-CN" dirty="0" smtClean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和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世界版权公约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的保护，作品的所有权、版权和著作权</a:t>
            </a:r>
            <a:r>
              <a:rPr lang="zh-CN" altLang="en-US" dirty="0" smtClean="0">
                <a:noFill/>
                <a:latin typeface="+mn-ea"/>
              </a:rPr>
              <a:t>归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图网所有</a:t>
            </a:r>
            <a:r>
              <a:rPr lang="zh-CN" altLang="en-US" dirty="0">
                <a:noFill/>
                <a:latin typeface="+mn-ea"/>
              </a:rPr>
              <a:t>，您下载的是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模板素材的使用权。</a:t>
            </a: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2.</a:t>
            </a:r>
            <a:r>
              <a:rPr lang="zh-CN" altLang="en-US" dirty="0">
                <a:noFill/>
                <a:latin typeface="+mn-ea"/>
              </a:rPr>
              <a:t>不得</a:t>
            </a:r>
            <a:r>
              <a:rPr lang="zh-CN" altLang="en-US" dirty="0" smtClean="0">
                <a:noFill/>
                <a:latin typeface="+mn-ea"/>
              </a:rPr>
              <a:t>将</a:t>
            </a:r>
            <a:r>
              <a:rPr lang="zh-CN" altLang="en-US" dirty="0" smtClean="0">
                <a:noFill/>
                <a:latin typeface="+mn-ea"/>
                <a:sym typeface="+mn-ea"/>
              </a:rPr>
              <a:t>工</a:t>
            </a:r>
            <a:r>
              <a:rPr lang="zh-CN" altLang="en-US" dirty="0" smtClean="0">
                <a:noFill/>
                <a:latin typeface="+mn-ea"/>
              </a:rPr>
              <a:t>图网的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模板、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noFill/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noFill/>
                <a:latin typeface="+mn-ea"/>
              </a:rPr>
              <a:t>更多精品</a:t>
            </a:r>
            <a:r>
              <a:rPr lang="en-US" altLang="zh-CN" sz="2000" b="1" dirty="0">
                <a:noFill/>
                <a:latin typeface="+mn-ea"/>
              </a:rPr>
              <a:t>PPT</a:t>
            </a:r>
            <a:r>
              <a:rPr lang="zh-CN" altLang="en-US" sz="2000" b="1" dirty="0">
                <a:noFill/>
                <a:latin typeface="+mn-ea"/>
              </a:rPr>
              <a:t>模板</a:t>
            </a:r>
            <a:r>
              <a:rPr lang="zh-CN" altLang="en-US" sz="2000" b="1" dirty="0" smtClean="0">
                <a:noFill/>
                <a:latin typeface="+mn-ea"/>
              </a:rPr>
              <a:t>：</a:t>
            </a:r>
            <a:r>
              <a:rPr lang="en-US" altLang="zh-CN" sz="2000" b="1" dirty="0" smtClean="0">
                <a:noFill/>
                <a:latin typeface="+mn-ea"/>
              </a:rPr>
              <a:t>www.900ppt.com</a:t>
            </a:r>
            <a:endParaRPr lang="en-US" altLang="zh-CN" sz="2000" b="1" dirty="0" smtClean="0">
              <a:noFill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4672330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相互尊重是双边关系健康发展的基础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坚持问题导向，着力解决六方面突出问题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新时代呼唤“二七精神”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4"/>
            </p:custDataLst>
          </p:nvPr>
        </p:nvSpPr>
        <p:spPr>
          <a:xfrm>
            <a:off x="0" y="567690"/>
            <a:ext cx="12192635" cy="76200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Picture 3" descr="E:\0000000我图PPT\00001PNG素材\01党委政府\小鸟46461.pn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0" y="55880"/>
            <a:ext cx="3905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占位符 4"/>
          <p:cNvSpPr txBox="1"/>
          <p:nvPr userDrawn="1">
            <p:custDataLst>
              <p:tags r:id="rId7"/>
            </p:custDataLst>
          </p:nvPr>
        </p:nvSpPr>
        <p:spPr>
          <a:xfrm>
            <a:off x="977900" y="203200"/>
            <a:ext cx="8043545" cy="293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思源黑体 CN Bold" panose="020B0800000000000000" charset="-122"/>
                <a:ea typeface="思源黑体 CN Bold" panose="020B0800000000000000" charset="-122"/>
                <a:cs typeface="阿里巴巴普惠体" panose="00020600040101010101" pitchFamily="18" charset="-122"/>
              </a:rPr>
              <a:t>四、新时代十三个方面历史性成就</a:t>
            </a:r>
            <a:endParaRPr lang="zh-CN" altLang="en-US" sz="2000" b="1" dirty="0">
              <a:solidFill>
                <a:schemeClr val="accent1"/>
              </a:solidFill>
              <a:latin typeface="思源黑体 CN Bold" panose="020B0800000000000000" charset="-122"/>
              <a:ea typeface="思源黑体 CN Bold" panose="020B0800000000000000" charset="-122"/>
              <a:cs typeface="阿里巴巴普惠体" panose="00020600040101010101" pitchFamily="18" charset="-122"/>
            </a:endParaRPr>
          </a:p>
        </p:txBody>
      </p:sp>
      <p:pic>
        <p:nvPicPr>
          <p:cNvPr id="9" name="图片 8" descr="万里长城剪影党建png素材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574655" y="203200"/>
            <a:ext cx="1520190" cy="401320"/>
          </a:xfrm>
          <a:prstGeom prst="rect">
            <a:avLst/>
          </a:prstGeom>
        </p:spPr>
      </p:pic>
      <p:pic>
        <p:nvPicPr>
          <p:cNvPr id="76" name="图片 75" descr="22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977900" cy="718185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 userDrawn="1">
            <p:custDataLst>
              <p:tags r:id="rId12"/>
            </p:custDataLst>
          </p:nvPr>
        </p:nvSpPr>
        <p:spPr>
          <a:xfrm>
            <a:off x="0" y="6690995"/>
            <a:ext cx="12192635" cy="167005"/>
          </a:xfrm>
          <a:prstGeom prst="rect">
            <a:avLst/>
          </a:prstGeom>
          <a:solidFill>
            <a:srgbClr val="C00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<a:noAutofit/>
          </a:bodyPr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7000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>
            <p:custDataLst>
              <p:tags r:id="rId2"/>
            </p:custDataLst>
          </p:nvPr>
        </p:nvSpPr>
        <p:spPr>
          <a:xfrm>
            <a:off x="1050878" y="667109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版权声明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感谢您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下载工图网平台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上提供的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作品，为了您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和工图网以及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原创作者的利益，请勿复制、传播、销售，否则将承担法律责任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！工图网将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对作品进行维权，按照传播下载次数进行十倍的索取赔偿！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1.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在工图网出售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模板是免版税类（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RF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Royalty-Free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）正版受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中华人民共和国著作权法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世界版权公约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的保护，作品的所有权、版权和著作权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归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图网所有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，您下载的是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模板素材的使用权。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2.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不得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将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工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图网的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 userDrawn="1">
            <p:custDataLst>
              <p:tags r:id="rId3"/>
            </p:custDataLst>
          </p:nvPr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/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更多精品</a:t>
            </a: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PPT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模板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r>
              <a:rPr lang="en-US" altLang="zh-C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www.900ppt.com</a:t>
            </a:r>
            <a:endParaRPr lang="en-US" altLang="zh-CN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72635" y="866929"/>
            <a:ext cx="11219365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/>
          <p:cNvSpPr/>
          <p:nvPr userDrawn="1"/>
        </p:nvSpPr>
        <p:spPr bwMode="auto">
          <a:xfrm>
            <a:off x="0" y="6769100"/>
            <a:ext cx="12192000" cy="88900"/>
          </a:xfrm>
          <a:prstGeom prst="rect">
            <a:avLst/>
          </a:prstGeom>
          <a:solidFill>
            <a:srgbClr val="C426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" name="图片 3" descr="大会堂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27185" y="452120"/>
            <a:ext cx="2964815" cy="414655"/>
          </a:xfrm>
          <a:prstGeom prst="rect">
            <a:avLst/>
          </a:prstGeom>
        </p:spPr>
      </p:pic>
      <p:sp>
        <p:nvSpPr>
          <p:cNvPr id="6" name="Aitds1"/>
          <p:cNvSpPr txBox="1">
            <a:spLocks noChangeArrowheads="1"/>
          </p:cNvSpPr>
          <p:nvPr userDrawn="1"/>
        </p:nvSpPr>
        <p:spPr bwMode="auto">
          <a:xfrm>
            <a:off x="1017905" y="401320"/>
            <a:ext cx="753681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C0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调查研究是践行党的群众路线的生动载体</a:t>
            </a:r>
            <a:endParaRPr lang="zh-CN" altLang="en-US" sz="2400" dirty="0">
              <a:solidFill>
                <a:srgbClr val="C0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grpSp>
        <p:nvGrpSpPr>
          <p:cNvPr id="131" name="组合 130"/>
          <p:cNvGrpSpPr/>
          <p:nvPr userDrawn="1"/>
        </p:nvGrpSpPr>
        <p:grpSpPr>
          <a:xfrm>
            <a:off x="367030" y="315595"/>
            <a:ext cx="574040" cy="575310"/>
            <a:chOff x="914400" y="1457325"/>
            <a:chExt cx="1511300" cy="1512888"/>
          </a:xfrm>
        </p:grpSpPr>
        <p:sp>
          <p:nvSpPr>
            <p:cNvPr id="132" name="椭圆 2"/>
            <p:cNvSpPr>
              <a:spLocks noChangeArrowheads="1"/>
            </p:cNvSpPr>
            <p:nvPr/>
          </p:nvSpPr>
          <p:spPr bwMode="auto">
            <a:xfrm>
              <a:off x="914400" y="1457325"/>
              <a:ext cx="1511300" cy="1512888"/>
            </a:xfrm>
            <a:prstGeom prst="ellipse">
              <a:avLst/>
            </a:prstGeom>
            <a:solidFill>
              <a:srgbClr val="C426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endParaRPr lang="zh-CN" altLang="en-US">
                <a:solidFill>
                  <a:srgbClr val="C4261D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" name="Freeform 5"/>
            <p:cNvSpPr/>
            <p:nvPr/>
          </p:nvSpPr>
          <p:spPr bwMode="auto">
            <a:xfrm>
              <a:off x="1209675" y="1682750"/>
              <a:ext cx="920750" cy="1062038"/>
            </a:xfrm>
            <a:custGeom>
              <a:avLst/>
              <a:gdLst>
                <a:gd name="T0" fmla="*/ 2147483647 w 593"/>
                <a:gd name="T1" fmla="*/ 2147483647 h 705"/>
                <a:gd name="T2" fmla="*/ 2147483647 w 593"/>
                <a:gd name="T3" fmla="*/ 2147483647 h 705"/>
                <a:gd name="T4" fmla="*/ 2147483647 w 593"/>
                <a:gd name="T5" fmla="*/ 2147483647 h 705"/>
                <a:gd name="T6" fmla="*/ 2147483647 w 593"/>
                <a:gd name="T7" fmla="*/ 2147483647 h 705"/>
                <a:gd name="T8" fmla="*/ 2147483647 w 593"/>
                <a:gd name="T9" fmla="*/ 2147483647 h 705"/>
                <a:gd name="T10" fmla="*/ 2147483647 w 593"/>
                <a:gd name="T11" fmla="*/ 2147483647 h 705"/>
                <a:gd name="T12" fmla="*/ 2147483647 w 593"/>
                <a:gd name="T13" fmla="*/ 2147483647 h 705"/>
                <a:gd name="T14" fmla="*/ 2147483647 w 593"/>
                <a:gd name="T15" fmla="*/ 2147483647 h 705"/>
                <a:gd name="T16" fmla="*/ 2147483647 w 593"/>
                <a:gd name="T17" fmla="*/ 2147483647 h 705"/>
                <a:gd name="T18" fmla="*/ 2147483647 w 593"/>
                <a:gd name="T19" fmla="*/ 2147483647 h 705"/>
                <a:gd name="T20" fmla="*/ 2147483647 w 593"/>
                <a:gd name="T21" fmla="*/ 2147483647 h 705"/>
                <a:gd name="T22" fmla="*/ 2147483647 w 593"/>
                <a:gd name="T23" fmla="*/ 2147483647 h 705"/>
                <a:gd name="T24" fmla="*/ 2147483647 w 593"/>
                <a:gd name="T25" fmla="*/ 2147483647 h 705"/>
                <a:gd name="T26" fmla="*/ 2147483647 w 593"/>
                <a:gd name="T27" fmla="*/ 2147483647 h 705"/>
                <a:gd name="T28" fmla="*/ 2147483647 w 593"/>
                <a:gd name="T29" fmla="*/ 2147483647 h 705"/>
                <a:gd name="T30" fmla="*/ 2147483647 w 593"/>
                <a:gd name="T31" fmla="*/ 2147483647 h 705"/>
                <a:gd name="T32" fmla="*/ 2147483647 w 593"/>
                <a:gd name="T33" fmla="*/ 2147483647 h 705"/>
                <a:gd name="T34" fmla="*/ 2147483647 w 593"/>
                <a:gd name="T35" fmla="*/ 2147483647 h 705"/>
                <a:gd name="T36" fmla="*/ 2147483647 w 593"/>
                <a:gd name="T37" fmla="*/ 2147483647 h 705"/>
                <a:gd name="T38" fmla="*/ 2147483647 w 593"/>
                <a:gd name="T39" fmla="*/ 2147483647 h 705"/>
                <a:gd name="T40" fmla="*/ 2147483647 w 593"/>
                <a:gd name="T41" fmla="*/ 2147483647 h 705"/>
                <a:gd name="T42" fmla="*/ 2147483647 w 593"/>
                <a:gd name="T43" fmla="*/ 2147483647 h 705"/>
                <a:gd name="T44" fmla="*/ 2147483647 w 593"/>
                <a:gd name="T45" fmla="*/ 2147483647 h 705"/>
                <a:gd name="T46" fmla="*/ 2147483647 w 593"/>
                <a:gd name="T47" fmla="*/ 2147483647 h 705"/>
                <a:gd name="T48" fmla="*/ 2147483647 w 593"/>
                <a:gd name="T49" fmla="*/ 2147483647 h 705"/>
                <a:gd name="T50" fmla="*/ 2147483647 w 593"/>
                <a:gd name="T51" fmla="*/ 2147483647 h 705"/>
                <a:gd name="T52" fmla="*/ 2147483647 w 593"/>
                <a:gd name="T53" fmla="*/ 2147483647 h 705"/>
                <a:gd name="T54" fmla="*/ 2147483647 w 593"/>
                <a:gd name="T55" fmla="*/ 2147483647 h 705"/>
                <a:gd name="T56" fmla="*/ 2147483647 w 593"/>
                <a:gd name="T57" fmla="*/ 2147483647 h 705"/>
                <a:gd name="T58" fmla="*/ 0 w 593"/>
                <a:gd name="T59" fmla="*/ 2147483647 h 705"/>
                <a:gd name="T60" fmla="*/ 0 w 593"/>
                <a:gd name="T61" fmla="*/ 2147483647 h 705"/>
                <a:gd name="T62" fmla="*/ 2147483647 w 593"/>
                <a:gd name="T63" fmla="*/ 2147483647 h 705"/>
                <a:gd name="T64" fmla="*/ 2147483647 w 593"/>
                <a:gd name="T65" fmla="*/ 2147483647 h 705"/>
                <a:gd name="T66" fmla="*/ 2147483647 w 593"/>
                <a:gd name="T67" fmla="*/ 2147483647 h 705"/>
                <a:gd name="T68" fmla="*/ 2147483647 w 593"/>
                <a:gd name="T69" fmla="*/ 2147483647 h 705"/>
                <a:gd name="T70" fmla="*/ 2147483647 w 593"/>
                <a:gd name="T71" fmla="*/ 2147483647 h 705"/>
                <a:gd name="T72" fmla="*/ 2147483647 w 593"/>
                <a:gd name="T73" fmla="*/ 2147483647 h 705"/>
                <a:gd name="T74" fmla="*/ 2147483647 w 593"/>
                <a:gd name="T75" fmla="*/ 2147483647 h 705"/>
                <a:gd name="T76" fmla="*/ 2147483647 w 593"/>
                <a:gd name="T77" fmla="*/ 2147483647 h 705"/>
                <a:gd name="T78" fmla="*/ 2147483647 w 593"/>
                <a:gd name="T79" fmla="*/ 2147483647 h 705"/>
                <a:gd name="T80" fmla="*/ 2147483647 w 593"/>
                <a:gd name="T81" fmla="*/ 2147483647 h 705"/>
                <a:gd name="T82" fmla="*/ 2147483647 w 593"/>
                <a:gd name="T83" fmla="*/ 2147483647 h 705"/>
                <a:gd name="T84" fmla="*/ 2147483647 w 593"/>
                <a:gd name="T85" fmla="*/ 2147483647 h 705"/>
                <a:gd name="T86" fmla="*/ 2147483647 w 593"/>
                <a:gd name="T87" fmla="*/ 2147483647 h 705"/>
                <a:gd name="T88" fmla="*/ 2147483647 w 593"/>
                <a:gd name="T89" fmla="*/ 2147483647 h 705"/>
                <a:gd name="T90" fmla="*/ 2147483647 w 593"/>
                <a:gd name="T91" fmla="*/ 2147483647 h 705"/>
                <a:gd name="T92" fmla="*/ 2147483647 w 593"/>
                <a:gd name="T93" fmla="*/ 2147483647 h 705"/>
                <a:gd name="T94" fmla="*/ 2147483647 w 593"/>
                <a:gd name="T95" fmla="*/ 2147483647 h 705"/>
                <a:gd name="T96" fmla="*/ 2147483647 w 593"/>
                <a:gd name="T97" fmla="*/ 2147483647 h 705"/>
                <a:gd name="T98" fmla="*/ 2147483647 w 593"/>
                <a:gd name="T99" fmla="*/ 2147483647 h 705"/>
                <a:gd name="T100" fmla="*/ 2147483647 w 593"/>
                <a:gd name="T101" fmla="*/ 2147483647 h 705"/>
                <a:gd name="T102" fmla="*/ 2147483647 w 593"/>
                <a:gd name="T103" fmla="*/ 2147483647 h 705"/>
                <a:gd name="T104" fmla="*/ 2147483647 w 593"/>
                <a:gd name="T105" fmla="*/ 2147483647 h 70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93" h="705">
                  <a:moveTo>
                    <a:pt x="285" y="288"/>
                  </a:moveTo>
                  <a:lnTo>
                    <a:pt x="285" y="705"/>
                  </a:lnTo>
                  <a:lnTo>
                    <a:pt x="593" y="596"/>
                  </a:lnTo>
                  <a:lnTo>
                    <a:pt x="593" y="179"/>
                  </a:lnTo>
                  <a:lnTo>
                    <a:pt x="285" y="288"/>
                  </a:lnTo>
                  <a:close/>
                  <a:moveTo>
                    <a:pt x="258" y="315"/>
                  </a:moveTo>
                  <a:lnTo>
                    <a:pt x="258" y="373"/>
                  </a:lnTo>
                  <a:cubicBezTo>
                    <a:pt x="229" y="367"/>
                    <a:pt x="201" y="345"/>
                    <a:pt x="201" y="345"/>
                  </a:cubicBezTo>
                  <a:lnTo>
                    <a:pt x="201" y="283"/>
                  </a:lnTo>
                  <a:cubicBezTo>
                    <a:pt x="236" y="311"/>
                    <a:pt x="258" y="315"/>
                    <a:pt x="258" y="315"/>
                  </a:cubicBezTo>
                  <a:close/>
                  <a:moveTo>
                    <a:pt x="510" y="134"/>
                  </a:moveTo>
                  <a:cubicBezTo>
                    <a:pt x="508" y="127"/>
                    <a:pt x="501" y="124"/>
                    <a:pt x="494" y="126"/>
                  </a:cubicBezTo>
                  <a:lnTo>
                    <a:pt x="197" y="229"/>
                  </a:lnTo>
                  <a:cubicBezTo>
                    <a:pt x="193" y="230"/>
                    <a:pt x="190" y="233"/>
                    <a:pt x="189" y="237"/>
                  </a:cubicBezTo>
                  <a:lnTo>
                    <a:pt x="189" y="661"/>
                  </a:lnTo>
                  <a:cubicBezTo>
                    <a:pt x="199" y="681"/>
                    <a:pt x="243" y="704"/>
                    <a:pt x="270" y="704"/>
                  </a:cubicBezTo>
                  <a:lnTo>
                    <a:pt x="270" y="288"/>
                  </a:lnTo>
                  <a:cubicBezTo>
                    <a:pt x="256" y="286"/>
                    <a:pt x="224" y="269"/>
                    <a:pt x="204" y="253"/>
                  </a:cubicBezTo>
                  <a:cubicBezTo>
                    <a:pt x="204" y="253"/>
                    <a:pt x="205" y="253"/>
                    <a:pt x="205" y="253"/>
                  </a:cubicBezTo>
                  <a:lnTo>
                    <a:pt x="502" y="149"/>
                  </a:lnTo>
                  <a:cubicBezTo>
                    <a:pt x="508" y="147"/>
                    <a:pt x="512" y="140"/>
                    <a:pt x="510" y="134"/>
                  </a:cubicBezTo>
                  <a:close/>
                  <a:moveTo>
                    <a:pt x="69" y="190"/>
                  </a:moveTo>
                  <a:lnTo>
                    <a:pt x="69" y="248"/>
                  </a:lnTo>
                  <a:cubicBezTo>
                    <a:pt x="40" y="243"/>
                    <a:pt x="12" y="220"/>
                    <a:pt x="12" y="220"/>
                  </a:cubicBezTo>
                  <a:lnTo>
                    <a:pt x="12" y="158"/>
                  </a:lnTo>
                  <a:cubicBezTo>
                    <a:pt x="47" y="186"/>
                    <a:pt x="69" y="190"/>
                    <a:pt x="69" y="190"/>
                  </a:cubicBezTo>
                  <a:close/>
                  <a:moveTo>
                    <a:pt x="321" y="9"/>
                  </a:moveTo>
                  <a:cubicBezTo>
                    <a:pt x="319" y="3"/>
                    <a:pt x="312" y="0"/>
                    <a:pt x="305" y="2"/>
                  </a:cubicBezTo>
                  <a:lnTo>
                    <a:pt x="8" y="105"/>
                  </a:lnTo>
                  <a:cubicBezTo>
                    <a:pt x="5" y="106"/>
                    <a:pt x="1" y="109"/>
                    <a:pt x="0" y="112"/>
                  </a:cubicBezTo>
                  <a:lnTo>
                    <a:pt x="0" y="536"/>
                  </a:lnTo>
                  <a:cubicBezTo>
                    <a:pt x="10" y="557"/>
                    <a:pt x="54" y="580"/>
                    <a:pt x="81" y="580"/>
                  </a:cubicBezTo>
                  <a:lnTo>
                    <a:pt x="81" y="163"/>
                  </a:lnTo>
                  <a:cubicBezTo>
                    <a:pt x="67" y="161"/>
                    <a:pt x="35" y="145"/>
                    <a:pt x="15" y="128"/>
                  </a:cubicBezTo>
                  <a:cubicBezTo>
                    <a:pt x="15" y="128"/>
                    <a:pt x="16" y="128"/>
                    <a:pt x="16" y="128"/>
                  </a:cubicBezTo>
                  <a:lnTo>
                    <a:pt x="313" y="25"/>
                  </a:lnTo>
                  <a:cubicBezTo>
                    <a:pt x="319" y="23"/>
                    <a:pt x="323" y="16"/>
                    <a:pt x="321" y="9"/>
                  </a:cubicBezTo>
                  <a:close/>
                  <a:moveTo>
                    <a:pt x="163" y="255"/>
                  </a:moveTo>
                  <a:lnTo>
                    <a:pt x="163" y="314"/>
                  </a:lnTo>
                  <a:cubicBezTo>
                    <a:pt x="135" y="308"/>
                    <a:pt x="107" y="286"/>
                    <a:pt x="107" y="286"/>
                  </a:cubicBezTo>
                  <a:lnTo>
                    <a:pt x="107" y="224"/>
                  </a:lnTo>
                  <a:cubicBezTo>
                    <a:pt x="141" y="252"/>
                    <a:pt x="163" y="255"/>
                    <a:pt x="163" y="255"/>
                  </a:cubicBezTo>
                  <a:close/>
                  <a:moveTo>
                    <a:pt x="415" y="75"/>
                  </a:moveTo>
                  <a:cubicBezTo>
                    <a:pt x="413" y="68"/>
                    <a:pt x="406" y="65"/>
                    <a:pt x="400" y="67"/>
                  </a:cubicBezTo>
                  <a:lnTo>
                    <a:pt x="103" y="170"/>
                  </a:lnTo>
                  <a:cubicBezTo>
                    <a:pt x="99" y="171"/>
                    <a:pt x="96" y="174"/>
                    <a:pt x="94" y="178"/>
                  </a:cubicBezTo>
                  <a:lnTo>
                    <a:pt x="94" y="602"/>
                  </a:lnTo>
                  <a:cubicBezTo>
                    <a:pt x="105" y="622"/>
                    <a:pt x="148" y="645"/>
                    <a:pt x="175" y="645"/>
                  </a:cubicBezTo>
                  <a:lnTo>
                    <a:pt x="175" y="229"/>
                  </a:lnTo>
                  <a:cubicBezTo>
                    <a:pt x="161" y="227"/>
                    <a:pt x="129" y="210"/>
                    <a:pt x="110" y="194"/>
                  </a:cubicBezTo>
                  <a:cubicBezTo>
                    <a:pt x="110" y="194"/>
                    <a:pt x="110" y="194"/>
                    <a:pt x="110" y="193"/>
                  </a:cubicBezTo>
                  <a:lnTo>
                    <a:pt x="407" y="90"/>
                  </a:lnTo>
                  <a:cubicBezTo>
                    <a:pt x="414" y="88"/>
                    <a:pt x="417" y="81"/>
                    <a:pt x="415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endParaRPr lang="zh-CN" altLang="en-US">
                <a:solidFill>
                  <a:srgbClr val="C4261D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72635" y="866929"/>
            <a:ext cx="11219365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/>
          <p:cNvSpPr/>
          <p:nvPr userDrawn="1"/>
        </p:nvSpPr>
        <p:spPr bwMode="auto">
          <a:xfrm>
            <a:off x="0" y="6769100"/>
            <a:ext cx="12192000" cy="88900"/>
          </a:xfrm>
          <a:prstGeom prst="rect">
            <a:avLst/>
          </a:prstGeom>
          <a:solidFill>
            <a:srgbClr val="C426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" name="图片 3" descr="大会堂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27185" y="452120"/>
            <a:ext cx="2964815" cy="414655"/>
          </a:xfrm>
          <a:prstGeom prst="rect">
            <a:avLst/>
          </a:prstGeom>
        </p:spPr>
      </p:pic>
      <p:sp>
        <p:nvSpPr>
          <p:cNvPr id="6" name="Aitds1"/>
          <p:cNvSpPr txBox="1">
            <a:spLocks noChangeArrowheads="1"/>
          </p:cNvSpPr>
          <p:nvPr userDrawn="1"/>
        </p:nvSpPr>
        <p:spPr bwMode="auto">
          <a:xfrm>
            <a:off x="1017905" y="401320"/>
            <a:ext cx="7536815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C0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在调查研究中提高工作本领</a:t>
            </a:r>
            <a:endParaRPr lang="zh-CN" altLang="en-US" sz="2400" dirty="0">
              <a:solidFill>
                <a:srgbClr val="C0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grpSp>
        <p:nvGrpSpPr>
          <p:cNvPr id="131" name="组合 130"/>
          <p:cNvGrpSpPr/>
          <p:nvPr userDrawn="1"/>
        </p:nvGrpSpPr>
        <p:grpSpPr>
          <a:xfrm>
            <a:off x="367030" y="315595"/>
            <a:ext cx="574040" cy="575310"/>
            <a:chOff x="914400" y="1457325"/>
            <a:chExt cx="1511300" cy="1512888"/>
          </a:xfrm>
        </p:grpSpPr>
        <p:sp>
          <p:nvSpPr>
            <p:cNvPr id="132" name="椭圆 2"/>
            <p:cNvSpPr>
              <a:spLocks noChangeArrowheads="1"/>
            </p:cNvSpPr>
            <p:nvPr/>
          </p:nvSpPr>
          <p:spPr bwMode="auto">
            <a:xfrm>
              <a:off x="914400" y="1457325"/>
              <a:ext cx="1511300" cy="1512888"/>
            </a:xfrm>
            <a:prstGeom prst="ellipse">
              <a:avLst/>
            </a:prstGeom>
            <a:solidFill>
              <a:srgbClr val="C426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endParaRPr lang="zh-CN" altLang="en-US">
                <a:solidFill>
                  <a:srgbClr val="C4261D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3" name="Freeform 5"/>
            <p:cNvSpPr/>
            <p:nvPr/>
          </p:nvSpPr>
          <p:spPr bwMode="auto">
            <a:xfrm>
              <a:off x="1209675" y="1682750"/>
              <a:ext cx="920750" cy="1062038"/>
            </a:xfrm>
            <a:custGeom>
              <a:avLst/>
              <a:gdLst>
                <a:gd name="T0" fmla="*/ 2147483647 w 593"/>
                <a:gd name="T1" fmla="*/ 2147483647 h 705"/>
                <a:gd name="T2" fmla="*/ 2147483647 w 593"/>
                <a:gd name="T3" fmla="*/ 2147483647 h 705"/>
                <a:gd name="T4" fmla="*/ 2147483647 w 593"/>
                <a:gd name="T5" fmla="*/ 2147483647 h 705"/>
                <a:gd name="T6" fmla="*/ 2147483647 w 593"/>
                <a:gd name="T7" fmla="*/ 2147483647 h 705"/>
                <a:gd name="T8" fmla="*/ 2147483647 w 593"/>
                <a:gd name="T9" fmla="*/ 2147483647 h 705"/>
                <a:gd name="T10" fmla="*/ 2147483647 w 593"/>
                <a:gd name="T11" fmla="*/ 2147483647 h 705"/>
                <a:gd name="T12" fmla="*/ 2147483647 w 593"/>
                <a:gd name="T13" fmla="*/ 2147483647 h 705"/>
                <a:gd name="T14" fmla="*/ 2147483647 w 593"/>
                <a:gd name="T15" fmla="*/ 2147483647 h 705"/>
                <a:gd name="T16" fmla="*/ 2147483647 w 593"/>
                <a:gd name="T17" fmla="*/ 2147483647 h 705"/>
                <a:gd name="T18" fmla="*/ 2147483647 w 593"/>
                <a:gd name="T19" fmla="*/ 2147483647 h 705"/>
                <a:gd name="T20" fmla="*/ 2147483647 w 593"/>
                <a:gd name="T21" fmla="*/ 2147483647 h 705"/>
                <a:gd name="T22" fmla="*/ 2147483647 w 593"/>
                <a:gd name="T23" fmla="*/ 2147483647 h 705"/>
                <a:gd name="T24" fmla="*/ 2147483647 w 593"/>
                <a:gd name="T25" fmla="*/ 2147483647 h 705"/>
                <a:gd name="T26" fmla="*/ 2147483647 w 593"/>
                <a:gd name="T27" fmla="*/ 2147483647 h 705"/>
                <a:gd name="T28" fmla="*/ 2147483647 w 593"/>
                <a:gd name="T29" fmla="*/ 2147483647 h 705"/>
                <a:gd name="T30" fmla="*/ 2147483647 w 593"/>
                <a:gd name="T31" fmla="*/ 2147483647 h 705"/>
                <a:gd name="T32" fmla="*/ 2147483647 w 593"/>
                <a:gd name="T33" fmla="*/ 2147483647 h 705"/>
                <a:gd name="T34" fmla="*/ 2147483647 w 593"/>
                <a:gd name="T35" fmla="*/ 2147483647 h 705"/>
                <a:gd name="T36" fmla="*/ 2147483647 w 593"/>
                <a:gd name="T37" fmla="*/ 2147483647 h 705"/>
                <a:gd name="T38" fmla="*/ 2147483647 w 593"/>
                <a:gd name="T39" fmla="*/ 2147483647 h 705"/>
                <a:gd name="T40" fmla="*/ 2147483647 w 593"/>
                <a:gd name="T41" fmla="*/ 2147483647 h 705"/>
                <a:gd name="T42" fmla="*/ 2147483647 w 593"/>
                <a:gd name="T43" fmla="*/ 2147483647 h 705"/>
                <a:gd name="T44" fmla="*/ 2147483647 w 593"/>
                <a:gd name="T45" fmla="*/ 2147483647 h 705"/>
                <a:gd name="T46" fmla="*/ 2147483647 w 593"/>
                <a:gd name="T47" fmla="*/ 2147483647 h 705"/>
                <a:gd name="T48" fmla="*/ 2147483647 w 593"/>
                <a:gd name="T49" fmla="*/ 2147483647 h 705"/>
                <a:gd name="T50" fmla="*/ 2147483647 w 593"/>
                <a:gd name="T51" fmla="*/ 2147483647 h 705"/>
                <a:gd name="T52" fmla="*/ 2147483647 w 593"/>
                <a:gd name="T53" fmla="*/ 2147483647 h 705"/>
                <a:gd name="T54" fmla="*/ 2147483647 w 593"/>
                <a:gd name="T55" fmla="*/ 2147483647 h 705"/>
                <a:gd name="T56" fmla="*/ 2147483647 w 593"/>
                <a:gd name="T57" fmla="*/ 2147483647 h 705"/>
                <a:gd name="T58" fmla="*/ 0 w 593"/>
                <a:gd name="T59" fmla="*/ 2147483647 h 705"/>
                <a:gd name="T60" fmla="*/ 0 w 593"/>
                <a:gd name="T61" fmla="*/ 2147483647 h 705"/>
                <a:gd name="T62" fmla="*/ 2147483647 w 593"/>
                <a:gd name="T63" fmla="*/ 2147483647 h 705"/>
                <a:gd name="T64" fmla="*/ 2147483647 w 593"/>
                <a:gd name="T65" fmla="*/ 2147483647 h 705"/>
                <a:gd name="T66" fmla="*/ 2147483647 w 593"/>
                <a:gd name="T67" fmla="*/ 2147483647 h 705"/>
                <a:gd name="T68" fmla="*/ 2147483647 w 593"/>
                <a:gd name="T69" fmla="*/ 2147483647 h 705"/>
                <a:gd name="T70" fmla="*/ 2147483647 w 593"/>
                <a:gd name="T71" fmla="*/ 2147483647 h 705"/>
                <a:gd name="T72" fmla="*/ 2147483647 w 593"/>
                <a:gd name="T73" fmla="*/ 2147483647 h 705"/>
                <a:gd name="T74" fmla="*/ 2147483647 w 593"/>
                <a:gd name="T75" fmla="*/ 2147483647 h 705"/>
                <a:gd name="T76" fmla="*/ 2147483647 w 593"/>
                <a:gd name="T77" fmla="*/ 2147483647 h 705"/>
                <a:gd name="T78" fmla="*/ 2147483647 w 593"/>
                <a:gd name="T79" fmla="*/ 2147483647 h 705"/>
                <a:gd name="T80" fmla="*/ 2147483647 w 593"/>
                <a:gd name="T81" fmla="*/ 2147483647 h 705"/>
                <a:gd name="T82" fmla="*/ 2147483647 w 593"/>
                <a:gd name="T83" fmla="*/ 2147483647 h 705"/>
                <a:gd name="T84" fmla="*/ 2147483647 w 593"/>
                <a:gd name="T85" fmla="*/ 2147483647 h 705"/>
                <a:gd name="T86" fmla="*/ 2147483647 w 593"/>
                <a:gd name="T87" fmla="*/ 2147483647 h 705"/>
                <a:gd name="T88" fmla="*/ 2147483647 w 593"/>
                <a:gd name="T89" fmla="*/ 2147483647 h 705"/>
                <a:gd name="T90" fmla="*/ 2147483647 w 593"/>
                <a:gd name="T91" fmla="*/ 2147483647 h 705"/>
                <a:gd name="T92" fmla="*/ 2147483647 w 593"/>
                <a:gd name="T93" fmla="*/ 2147483647 h 705"/>
                <a:gd name="T94" fmla="*/ 2147483647 w 593"/>
                <a:gd name="T95" fmla="*/ 2147483647 h 705"/>
                <a:gd name="T96" fmla="*/ 2147483647 w 593"/>
                <a:gd name="T97" fmla="*/ 2147483647 h 705"/>
                <a:gd name="T98" fmla="*/ 2147483647 w 593"/>
                <a:gd name="T99" fmla="*/ 2147483647 h 705"/>
                <a:gd name="T100" fmla="*/ 2147483647 w 593"/>
                <a:gd name="T101" fmla="*/ 2147483647 h 705"/>
                <a:gd name="T102" fmla="*/ 2147483647 w 593"/>
                <a:gd name="T103" fmla="*/ 2147483647 h 705"/>
                <a:gd name="T104" fmla="*/ 2147483647 w 593"/>
                <a:gd name="T105" fmla="*/ 2147483647 h 70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93" h="705">
                  <a:moveTo>
                    <a:pt x="285" y="288"/>
                  </a:moveTo>
                  <a:lnTo>
                    <a:pt x="285" y="705"/>
                  </a:lnTo>
                  <a:lnTo>
                    <a:pt x="593" y="596"/>
                  </a:lnTo>
                  <a:lnTo>
                    <a:pt x="593" y="179"/>
                  </a:lnTo>
                  <a:lnTo>
                    <a:pt x="285" y="288"/>
                  </a:lnTo>
                  <a:close/>
                  <a:moveTo>
                    <a:pt x="258" y="315"/>
                  </a:moveTo>
                  <a:lnTo>
                    <a:pt x="258" y="373"/>
                  </a:lnTo>
                  <a:cubicBezTo>
                    <a:pt x="229" y="367"/>
                    <a:pt x="201" y="345"/>
                    <a:pt x="201" y="345"/>
                  </a:cubicBezTo>
                  <a:lnTo>
                    <a:pt x="201" y="283"/>
                  </a:lnTo>
                  <a:cubicBezTo>
                    <a:pt x="236" y="311"/>
                    <a:pt x="258" y="315"/>
                    <a:pt x="258" y="315"/>
                  </a:cubicBezTo>
                  <a:close/>
                  <a:moveTo>
                    <a:pt x="510" y="134"/>
                  </a:moveTo>
                  <a:cubicBezTo>
                    <a:pt x="508" y="127"/>
                    <a:pt x="501" y="124"/>
                    <a:pt x="494" y="126"/>
                  </a:cubicBezTo>
                  <a:lnTo>
                    <a:pt x="197" y="229"/>
                  </a:lnTo>
                  <a:cubicBezTo>
                    <a:pt x="193" y="230"/>
                    <a:pt x="190" y="233"/>
                    <a:pt x="189" y="237"/>
                  </a:cubicBezTo>
                  <a:lnTo>
                    <a:pt x="189" y="661"/>
                  </a:lnTo>
                  <a:cubicBezTo>
                    <a:pt x="199" y="681"/>
                    <a:pt x="243" y="704"/>
                    <a:pt x="270" y="704"/>
                  </a:cubicBezTo>
                  <a:lnTo>
                    <a:pt x="270" y="288"/>
                  </a:lnTo>
                  <a:cubicBezTo>
                    <a:pt x="256" y="286"/>
                    <a:pt x="224" y="269"/>
                    <a:pt x="204" y="253"/>
                  </a:cubicBezTo>
                  <a:cubicBezTo>
                    <a:pt x="204" y="253"/>
                    <a:pt x="205" y="253"/>
                    <a:pt x="205" y="253"/>
                  </a:cubicBezTo>
                  <a:lnTo>
                    <a:pt x="502" y="149"/>
                  </a:lnTo>
                  <a:cubicBezTo>
                    <a:pt x="508" y="147"/>
                    <a:pt x="512" y="140"/>
                    <a:pt x="510" y="134"/>
                  </a:cubicBezTo>
                  <a:close/>
                  <a:moveTo>
                    <a:pt x="69" y="190"/>
                  </a:moveTo>
                  <a:lnTo>
                    <a:pt x="69" y="248"/>
                  </a:lnTo>
                  <a:cubicBezTo>
                    <a:pt x="40" y="243"/>
                    <a:pt x="12" y="220"/>
                    <a:pt x="12" y="220"/>
                  </a:cubicBezTo>
                  <a:lnTo>
                    <a:pt x="12" y="158"/>
                  </a:lnTo>
                  <a:cubicBezTo>
                    <a:pt x="47" y="186"/>
                    <a:pt x="69" y="190"/>
                    <a:pt x="69" y="190"/>
                  </a:cubicBezTo>
                  <a:close/>
                  <a:moveTo>
                    <a:pt x="321" y="9"/>
                  </a:moveTo>
                  <a:cubicBezTo>
                    <a:pt x="319" y="3"/>
                    <a:pt x="312" y="0"/>
                    <a:pt x="305" y="2"/>
                  </a:cubicBezTo>
                  <a:lnTo>
                    <a:pt x="8" y="105"/>
                  </a:lnTo>
                  <a:cubicBezTo>
                    <a:pt x="5" y="106"/>
                    <a:pt x="1" y="109"/>
                    <a:pt x="0" y="112"/>
                  </a:cubicBezTo>
                  <a:lnTo>
                    <a:pt x="0" y="536"/>
                  </a:lnTo>
                  <a:cubicBezTo>
                    <a:pt x="10" y="557"/>
                    <a:pt x="54" y="580"/>
                    <a:pt x="81" y="580"/>
                  </a:cubicBezTo>
                  <a:lnTo>
                    <a:pt x="81" y="163"/>
                  </a:lnTo>
                  <a:cubicBezTo>
                    <a:pt x="67" y="161"/>
                    <a:pt x="35" y="145"/>
                    <a:pt x="15" y="128"/>
                  </a:cubicBezTo>
                  <a:cubicBezTo>
                    <a:pt x="15" y="128"/>
                    <a:pt x="16" y="128"/>
                    <a:pt x="16" y="128"/>
                  </a:cubicBezTo>
                  <a:lnTo>
                    <a:pt x="313" y="25"/>
                  </a:lnTo>
                  <a:cubicBezTo>
                    <a:pt x="319" y="23"/>
                    <a:pt x="323" y="16"/>
                    <a:pt x="321" y="9"/>
                  </a:cubicBezTo>
                  <a:close/>
                  <a:moveTo>
                    <a:pt x="163" y="255"/>
                  </a:moveTo>
                  <a:lnTo>
                    <a:pt x="163" y="314"/>
                  </a:lnTo>
                  <a:cubicBezTo>
                    <a:pt x="135" y="308"/>
                    <a:pt x="107" y="286"/>
                    <a:pt x="107" y="286"/>
                  </a:cubicBezTo>
                  <a:lnTo>
                    <a:pt x="107" y="224"/>
                  </a:lnTo>
                  <a:cubicBezTo>
                    <a:pt x="141" y="252"/>
                    <a:pt x="163" y="255"/>
                    <a:pt x="163" y="255"/>
                  </a:cubicBezTo>
                  <a:close/>
                  <a:moveTo>
                    <a:pt x="415" y="75"/>
                  </a:moveTo>
                  <a:cubicBezTo>
                    <a:pt x="413" y="68"/>
                    <a:pt x="406" y="65"/>
                    <a:pt x="400" y="67"/>
                  </a:cubicBezTo>
                  <a:lnTo>
                    <a:pt x="103" y="170"/>
                  </a:lnTo>
                  <a:cubicBezTo>
                    <a:pt x="99" y="171"/>
                    <a:pt x="96" y="174"/>
                    <a:pt x="94" y="178"/>
                  </a:cubicBezTo>
                  <a:lnTo>
                    <a:pt x="94" y="602"/>
                  </a:lnTo>
                  <a:cubicBezTo>
                    <a:pt x="105" y="622"/>
                    <a:pt x="148" y="645"/>
                    <a:pt x="175" y="645"/>
                  </a:cubicBezTo>
                  <a:lnTo>
                    <a:pt x="175" y="229"/>
                  </a:lnTo>
                  <a:cubicBezTo>
                    <a:pt x="161" y="227"/>
                    <a:pt x="129" y="210"/>
                    <a:pt x="110" y="194"/>
                  </a:cubicBezTo>
                  <a:cubicBezTo>
                    <a:pt x="110" y="194"/>
                    <a:pt x="110" y="194"/>
                    <a:pt x="110" y="193"/>
                  </a:cubicBezTo>
                  <a:lnTo>
                    <a:pt x="407" y="90"/>
                  </a:lnTo>
                  <a:cubicBezTo>
                    <a:pt x="414" y="88"/>
                    <a:pt x="417" y="81"/>
                    <a:pt x="415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endParaRPr lang="zh-CN" altLang="en-US">
                <a:solidFill>
                  <a:srgbClr val="C4261D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heme" Target="../theme/theme3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1" Type="http://schemas.openxmlformats.org/officeDocument/2006/relationships/theme" Target="../theme/theme4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1" Type="http://schemas.openxmlformats.org/officeDocument/2006/relationships/theme" Target="../theme/theme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仓耳今楷05-6763 W05" panose="02020400000000000000" pitchFamily="18" charset="-122"/>
          <a:ea typeface="仓耳今楷05-6763 W05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image" Target="../media/image10.png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microsoft.com/office/2007/relationships/media" Target="../media/media1.mp3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73.xml"/><Relationship Id="rId15" Type="http://schemas.openxmlformats.org/officeDocument/2006/relationships/image" Target="../media/image12.png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image" Target="../media/image11.png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77.xml"/><Relationship Id="rId7" Type="http://schemas.openxmlformats.org/officeDocument/2006/relationships/image" Target="../media/image11.png"/><Relationship Id="rId6" Type="http://schemas.openxmlformats.org/officeDocument/2006/relationships/tags" Target="../tags/tag176.xml"/><Relationship Id="rId5" Type="http://schemas.openxmlformats.org/officeDocument/2006/relationships/image" Target="../media/image10.png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image" Target="../media/image9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image" Target="../media/image11.png"/><Relationship Id="rId6" Type="http://schemas.openxmlformats.org/officeDocument/2006/relationships/tags" Target="../tags/tag180.xml"/><Relationship Id="rId5" Type="http://schemas.openxmlformats.org/officeDocument/2006/relationships/image" Target="../media/image10.png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image" Target="../media/image9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8.xml"/><Relationship Id="rId4" Type="http://schemas.openxmlformats.org/officeDocument/2006/relationships/image" Target="../media/image15.png"/><Relationship Id="rId3" Type="http://schemas.openxmlformats.org/officeDocument/2006/relationships/tags" Target="../tags/tag185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0" Type="http://schemas.openxmlformats.org/officeDocument/2006/relationships/slideLayout" Target="../slideLayouts/slideLayout28.xml"/><Relationship Id="rId4" Type="http://schemas.openxmlformats.org/officeDocument/2006/relationships/tags" Target="../tags/tag189.xml"/><Relationship Id="rId39" Type="http://schemas.openxmlformats.org/officeDocument/2006/relationships/image" Target="../media/image15.png"/><Relationship Id="rId38" Type="http://schemas.openxmlformats.org/officeDocument/2006/relationships/tags" Target="../tags/tag223.xml"/><Relationship Id="rId37" Type="http://schemas.openxmlformats.org/officeDocument/2006/relationships/tags" Target="../tags/tag222.xml"/><Relationship Id="rId36" Type="http://schemas.openxmlformats.org/officeDocument/2006/relationships/tags" Target="../tags/tag221.xml"/><Relationship Id="rId35" Type="http://schemas.openxmlformats.org/officeDocument/2006/relationships/tags" Target="../tags/tag220.xml"/><Relationship Id="rId34" Type="http://schemas.openxmlformats.org/officeDocument/2006/relationships/tags" Target="../tags/tag219.xml"/><Relationship Id="rId33" Type="http://schemas.openxmlformats.org/officeDocument/2006/relationships/tags" Target="../tags/tag218.xml"/><Relationship Id="rId32" Type="http://schemas.openxmlformats.org/officeDocument/2006/relationships/tags" Target="../tags/tag217.xml"/><Relationship Id="rId31" Type="http://schemas.openxmlformats.org/officeDocument/2006/relationships/tags" Target="../tags/tag216.xml"/><Relationship Id="rId30" Type="http://schemas.openxmlformats.org/officeDocument/2006/relationships/tags" Target="../tags/tag215.xml"/><Relationship Id="rId3" Type="http://schemas.openxmlformats.org/officeDocument/2006/relationships/tags" Target="../tags/tag188.xml"/><Relationship Id="rId29" Type="http://schemas.openxmlformats.org/officeDocument/2006/relationships/tags" Target="../tags/tag214.xml"/><Relationship Id="rId28" Type="http://schemas.openxmlformats.org/officeDocument/2006/relationships/tags" Target="../tags/tag213.xml"/><Relationship Id="rId27" Type="http://schemas.openxmlformats.org/officeDocument/2006/relationships/tags" Target="../tags/tag212.xml"/><Relationship Id="rId26" Type="http://schemas.openxmlformats.org/officeDocument/2006/relationships/tags" Target="../tags/tag211.xml"/><Relationship Id="rId25" Type="http://schemas.openxmlformats.org/officeDocument/2006/relationships/tags" Target="../tags/tag210.xml"/><Relationship Id="rId24" Type="http://schemas.openxmlformats.org/officeDocument/2006/relationships/tags" Target="../tags/tag209.xml"/><Relationship Id="rId23" Type="http://schemas.openxmlformats.org/officeDocument/2006/relationships/tags" Target="../tags/tag208.xml"/><Relationship Id="rId22" Type="http://schemas.openxmlformats.org/officeDocument/2006/relationships/tags" Target="../tags/tag207.xml"/><Relationship Id="rId21" Type="http://schemas.openxmlformats.org/officeDocument/2006/relationships/tags" Target="../tags/tag206.xml"/><Relationship Id="rId20" Type="http://schemas.openxmlformats.org/officeDocument/2006/relationships/tags" Target="../tags/tag205.xml"/><Relationship Id="rId2" Type="http://schemas.openxmlformats.org/officeDocument/2006/relationships/tags" Target="../tags/tag187.xml"/><Relationship Id="rId19" Type="http://schemas.openxmlformats.org/officeDocument/2006/relationships/tags" Target="../tags/tag204.xml"/><Relationship Id="rId18" Type="http://schemas.openxmlformats.org/officeDocument/2006/relationships/tags" Target="../tags/tag203.xml"/><Relationship Id="rId17" Type="http://schemas.openxmlformats.org/officeDocument/2006/relationships/tags" Target="../tags/tag202.xml"/><Relationship Id="rId16" Type="http://schemas.openxmlformats.org/officeDocument/2006/relationships/tags" Target="../tags/tag201.xml"/><Relationship Id="rId15" Type="http://schemas.openxmlformats.org/officeDocument/2006/relationships/tags" Target="../tags/tag200.xml"/><Relationship Id="rId14" Type="http://schemas.openxmlformats.org/officeDocument/2006/relationships/tags" Target="../tags/tag199.xml"/><Relationship Id="rId13" Type="http://schemas.openxmlformats.org/officeDocument/2006/relationships/tags" Target="../tags/tag198.xml"/><Relationship Id="rId12" Type="http://schemas.openxmlformats.org/officeDocument/2006/relationships/tags" Target="../tags/tag197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tags" Target="../tags/tag18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image" Target="../media/image11.png"/><Relationship Id="rId6" Type="http://schemas.openxmlformats.org/officeDocument/2006/relationships/tags" Target="../tags/tag226.xml"/><Relationship Id="rId5" Type="http://schemas.openxmlformats.org/officeDocument/2006/relationships/image" Target="../media/image10.png"/><Relationship Id="rId4" Type="http://schemas.openxmlformats.org/officeDocument/2006/relationships/tags" Target="../tags/tag225.xml"/><Relationship Id="rId3" Type="http://schemas.openxmlformats.org/officeDocument/2006/relationships/tags" Target="../tags/tag224.xml"/><Relationship Id="rId2" Type="http://schemas.openxmlformats.org/officeDocument/2006/relationships/image" Target="../media/image9.pn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15.png"/><Relationship Id="rId2" Type="http://schemas.openxmlformats.org/officeDocument/2006/relationships/tags" Target="../tags/tag231.xml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tags" Target="../tags/tag237.xml"/><Relationship Id="rId7" Type="http://schemas.openxmlformats.org/officeDocument/2006/relationships/image" Target="../media/image15.png"/><Relationship Id="rId6" Type="http://schemas.openxmlformats.org/officeDocument/2006/relationships/tags" Target="../tags/tag236.xml"/><Relationship Id="rId5" Type="http://schemas.openxmlformats.org/officeDocument/2006/relationships/image" Target="../media/image17.png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239.xml"/><Relationship Id="rId4" Type="http://schemas.openxmlformats.org/officeDocument/2006/relationships/image" Target="../media/image15.png"/><Relationship Id="rId3" Type="http://schemas.openxmlformats.org/officeDocument/2006/relationships/tags" Target="../tags/tag238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tags" Target="../tags/tag243.xml"/><Relationship Id="rId7" Type="http://schemas.openxmlformats.org/officeDocument/2006/relationships/image" Target="../media/image11.png"/><Relationship Id="rId6" Type="http://schemas.openxmlformats.org/officeDocument/2006/relationships/tags" Target="../tags/tag242.xml"/><Relationship Id="rId5" Type="http://schemas.openxmlformats.org/officeDocument/2006/relationships/image" Target="../media/image10.png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9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1" Type="http://schemas.openxmlformats.org/officeDocument/2006/relationships/tags" Target="../tags/tag24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image" Target="../media/image10.png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microsoft.com/office/2007/relationships/media" Target="../media/media1.mp3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1.png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65150" y="2180590"/>
            <a:ext cx="11086465" cy="144526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zh-CN" altLang="en-US" sz="80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凝聚磅礴奋进力量</a:t>
            </a:r>
            <a:endParaRPr lang="zh-CN" altLang="en-US" sz="80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</p:txBody>
      </p:sp>
      <p:pic>
        <p:nvPicPr>
          <p:cNvPr id="2" name="5ce3f6c27d6fb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2351329" y="1979692"/>
            <a:ext cx="609600" cy="609600"/>
          </a:xfrm>
          <a:prstGeom prst="rect">
            <a:avLst/>
          </a:prstGeom>
        </p:spPr>
      </p:pic>
      <p:pic>
        <p:nvPicPr>
          <p:cNvPr id="20" name="图片 19" descr="图层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249805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/>
          <p:cNvGrpSpPr/>
          <p:nvPr/>
        </p:nvGrpSpPr>
        <p:grpSpPr>
          <a:xfrm>
            <a:off x="10831195" y="1278890"/>
            <a:ext cx="1095375" cy="1231900"/>
            <a:chOff x="17047" y="1975"/>
            <a:chExt cx="1725" cy="1940"/>
          </a:xfrm>
        </p:grpSpPr>
        <p:pic>
          <p:nvPicPr>
            <p:cNvPr id="21" name="图片 20" descr="热气球1 拷贝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08" y="2559"/>
              <a:ext cx="1064" cy="1356"/>
            </a:xfrm>
            <a:prstGeom prst="rect">
              <a:avLst/>
            </a:prstGeom>
          </p:spPr>
        </p:pic>
        <p:pic>
          <p:nvPicPr>
            <p:cNvPr id="22" name="图片 21" descr="热气球1 拷贝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20640000">
              <a:off x="17047" y="1975"/>
              <a:ext cx="572" cy="730"/>
            </a:xfrm>
            <a:prstGeom prst="rect">
              <a:avLst/>
            </a:prstGeom>
          </p:spPr>
        </p:pic>
      </p:grpSp>
      <p:pic>
        <p:nvPicPr>
          <p:cNvPr id="25" name="图片 24" descr="图片3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b="9314"/>
          <a:stretch>
            <a:fillRect/>
          </a:stretch>
        </p:blipFill>
        <p:spPr>
          <a:xfrm>
            <a:off x="-313690" y="4290695"/>
            <a:ext cx="12762230" cy="25673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783080" y="927735"/>
            <a:ext cx="861695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发扬敬业奉献精神</a:t>
            </a:r>
            <a:endParaRPr lang="zh-CN" altLang="en-US" sz="80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</p:txBody>
      </p:sp>
      <p:pic>
        <p:nvPicPr>
          <p:cNvPr id="27" name="Picture 5" descr="C:\Documents and Settings\Administrator\桌面\05.pn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569595" y="1041400"/>
            <a:ext cx="14478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" name="圆角矩形 28"/>
          <p:cNvSpPr/>
          <p:nvPr/>
        </p:nvSpPr>
        <p:spPr>
          <a:xfrm>
            <a:off x="2245360" y="3855720"/>
            <a:ext cx="7726680" cy="532130"/>
          </a:xfrm>
          <a:prstGeom prst="roundRect">
            <a:avLst>
              <a:gd name="adj" fmla="val 45697"/>
            </a:avLst>
          </a:prstGeom>
          <a:gradFill>
            <a:gsLst>
              <a:gs pos="0">
                <a:srgbClr val="DC2517"/>
              </a:gs>
              <a:gs pos="83000">
                <a:srgbClr val="EF8621"/>
              </a:gs>
            </a:gsLst>
            <a:lin ang="5400000" scaled="0"/>
          </a:gradFill>
          <a:ln w="15875">
            <a:solidFill>
              <a:schemeClr val="bg1"/>
            </a:solidFill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五角星 34"/>
          <p:cNvSpPr/>
          <p:nvPr/>
        </p:nvSpPr>
        <p:spPr>
          <a:xfrm>
            <a:off x="1145540" y="1327785"/>
            <a:ext cx="431165" cy="431165"/>
          </a:xfrm>
          <a:prstGeom prst="star5">
            <a:avLst/>
          </a:prstGeom>
          <a:solidFill>
            <a:schemeClr val="accent1"/>
          </a:solidFill>
          <a:ln w="15875">
            <a:solidFill>
              <a:schemeClr val="bg1"/>
            </a:solidFill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944745" y="4636770"/>
            <a:ext cx="2183130" cy="495680"/>
            <a:chOff x="4781551" y="4581796"/>
            <a:chExt cx="2071370" cy="356870"/>
          </a:xfrm>
        </p:grpSpPr>
        <p:sp>
          <p:nvSpPr>
            <p:cNvPr id="39" name="圆角矩形 38"/>
            <p:cNvSpPr/>
            <p:nvPr>
              <p:custDataLst>
                <p:tags r:id="rId11"/>
              </p:custDataLst>
            </p:nvPr>
          </p:nvSpPr>
          <p:spPr>
            <a:xfrm>
              <a:off x="5275581" y="4593226"/>
              <a:ext cx="1577340" cy="34544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C2517"/>
                </a:gs>
                <a:gs pos="86000">
                  <a:srgbClr val="EF8621"/>
                </a:gs>
              </a:gsLst>
              <a:lin ang="5400000" scaled="1"/>
            </a:gradFill>
            <a:ln w="15875">
              <a:solidFill>
                <a:schemeClr val="bg1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35号-经典雅黑" panose="02000000000000000000" charset="-122"/>
                <a:ea typeface="字魂35号-经典雅黑" panose="02000000000000000000" charset="-122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2"/>
              </p:custDataLst>
            </p:nvPr>
          </p:nvSpPr>
          <p:spPr>
            <a:xfrm>
              <a:off x="5677948" y="4581796"/>
              <a:ext cx="795020" cy="33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 dirty="0" smtClean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梁辰</a:t>
              </a:r>
              <a:endParaRPr lang="zh-CN" altLang="en-US" sz="2400" b="1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781551" y="4593808"/>
              <a:ext cx="344038" cy="344038"/>
              <a:chOff x="5642992" y="3307832"/>
              <a:chExt cx="344038" cy="344038"/>
            </a:xfrm>
          </p:grpSpPr>
          <p:sp>
            <p:nvSpPr>
              <p:cNvPr id="42" name="椭圆 41"/>
              <p:cNvSpPr/>
              <p:nvPr>
                <p:custDataLst>
                  <p:tags r:id="rId13"/>
                </p:custDataLst>
              </p:nvPr>
            </p:nvSpPr>
            <p:spPr>
              <a:xfrm>
                <a:off x="5642992" y="3307832"/>
                <a:ext cx="344038" cy="344038"/>
              </a:xfrm>
              <a:prstGeom prst="ellipse">
                <a:avLst/>
              </a:prstGeom>
              <a:gradFill>
                <a:gsLst>
                  <a:gs pos="0">
                    <a:srgbClr val="DC2517"/>
                  </a:gs>
                  <a:gs pos="86000">
                    <a:srgbClr val="EF8621"/>
                  </a:gs>
                </a:gsLst>
                <a:lin ang="18900000" scaled="1"/>
              </a:gradFill>
              <a:ln w="15875">
                <a:solidFill>
                  <a:schemeClr val="bg1"/>
                </a:solidFill>
              </a:ln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字魂35号-经典雅黑" panose="02000000000000000000" charset="-122"/>
                  <a:ea typeface="字魂35号-经典雅黑" panose="02000000000000000000" charset="-122"/>
                </a:endParaRPr>
              </a:p>
            </p:txBody>
          </p:sp>
          <p:pic>
            <p:nvPicPr>
              <p:cNvPr id="43" name="图片 42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5678" y="3365500"/>
                <a:ext cx="158668" cy="228704"/>
              </a:xfrm>
              <a:prstGeom prst="rect">
                <a:avLst/>
              </a:prstGeom>
            </p:spPr>
          </p:pic>
        </p:grpSp>
      </p:grpSp>
      <p:sp>
        <p:nvSpPr>
          <p:cNvPr id="3" name="文本框 2"/>
          <p:cNvSpPr txBox="1"/>
          <p:nvPr>
            <p:custDataLst>
              <p:tags r:id="rId16"/>
            </p:custDataLst>
          </p:nvPr>
        </p:nvSpPr>
        <p:spPr>
          <a:xfrm>
            <a:off x="2424748" y="3887470"/>
            <a:ext cx="73672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2800" b="1">
                <a:solidFill>
                  <a:schemeClr val="bg1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</a:rPr>
              <a:t>机关二支部</a:t>
            </a:r>
            <a:endParaRPr lang="zh-CN" sz="2800" b="1">
              <a:solidFill>
                <a:schemeClr val="bg1"/>
              </a:solidFill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</a:endParaRPr>
          </a:p>
        </p:txBody>
      </p:sp>
      <p:sp>
        <p:nvSpPr>
          <p:cNvPr id="4" name="五角星 3"/>
          <p:cNvSpPr/>
          <p:nvPr/>
        </p:nvSpPr>
        <p:spPr>
          <a:xfrm>
            <a:off x="10400030" y="1381760"/>
            <a:ext cx="431165" cy="431165"/>
          </a:xfrm>
          <a:prstGeom prst="star5">
            <a:avLst/>
          </a:prstGeom>
          <a:solidFill>
            <a:schemeClr val="accent1"/>
          </a:solidFill>
          <a:ln w="15875">
            <a:solidFill>
              <a:schemeClr val="bg1"/>
            </a:solidFill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bldLvl="0" animBg="1"/>
      <p:bldP spid="5" grpId="1"/>
      <p:bldP spid="35" grpId="0" bldLvl="0" animBg="1"/>
      <p:bldP spid="29" grpId="0" bldLvl="0" animBg="1"/>
      <p:bldP spid="3" grpId="0"/>
      <p:bldP spid="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15620" y="1569085"/>
            <a:ext cx="2021205" cy="2799715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kumimoji="0" lang="zh-CN" altLang="en-US" sz="8000" b="1" i="0" spc="-200" baseline="0" noProof="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思源黑体 CN Heavy" panose="020B0A00000000000000" charset="-122"/>
                <a:ea typeface="思源黑体 CN Heavy" panose="020B0A00000000000000" charset="-122"/>
                <a:cs typeface="方正苏新诗柳楷简体-yolan" panose="02000000000000000000" pitchFamily="2" charset="-122"/>
                <a:sym typeface="+mn-lt"/>
              </a:rPr>
              <a:t>前</a:t>
            </a:r>
            <a:endParaRPr kumimoji="0" lang="zh-CN" altLang="en-US" sz="8000" b="1" i="0" spc="-200" baseline="0" noProof="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charset="-122"/>
              <a:ea typeface="思源黑体 CN Heavy" panose="020B0A00000000000000" charset="-122"/>
              <a:cs typeface="方正苏新诗柳楷简体-yolan" panose="02000000000000000000" pitchFamily="2" charset="-122"/>
              <a:sym typeface="+mn-lt"/>
            </a:endParaRPr>
          </a:p>
          <a:p>
            <a:pPr lvl="0" algn="ctr">
              <a:lnSpc>
                <a:spcPct val="110000"/>
              </a:lnSpc>
            </a:pPr>
            <a:r>
              <a:rPr kumimoji="0" lang="zh-CN" altLang="en-US" sz="8000" b="1" i="0" spc="-200" baseline="0" noProof="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思源黑体 CN Heavy" panose="020B0A00000000000000" charset="-122"/>
                <a:ea typeface="思源黑体 CN Heavy" panose="020B0A00000000000000" charset="-122"/>
                <a:cs typeface="方正苏新诗柳楷简体-yolan" panose="02000000000000000000" pitchFamily="2" charset="-122"/>
                <a:sym typeface="+mn-lt"/>
              </a:rPr>
              <a:t>言</a:t>
            </a:r>
            <a:endParaRPr kumimoji="0" lang="zh-CN" altLang="en-US" sz="8000" b="1" i="0" spc="-200" baseline="0" noProof="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charset="-122"/>
              <a:ea typeface="思源黑体 CN Heavy" panose="020B0A00000000000000" charset="-122"/>
              <a:cs typeface="方正苏新诗柳楷简体-yolan" panose="02000000000000000000" pitchFamily="2" charset="-122"/>
              <a:sym typeface="+mn-lt"/>
            </a:endParaRPr>
          </a:p>
        </p:txBody>
      </p:sp>
      <p:pic>
        <p:nvPicPr>
          <p:cNvPr id="20" name="图片 19" descr="图层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249805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/>
          <p:cNvGrpSpPr/>
          <p:nvPr/>
        </p:nvGrpSpPr>
        <p:grpSpPr>
          <a:xfrm>
            <a:off x="10824845" y="1254125"/>
            <a:ext cx="1095375" cy="1231900"/>
            <a:chOff x="17047" y="1975"/>
            <a:chExt cx="1725" cy="1940"/>
          </a:xfrm>
        </p:grpSpPr>
        <p:pic>
          <p:nvPicPr>
            <p:cNvPr id="21" name="图片 20" descr="热气球1 拷贝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08" y="2559"/>
              <a:ext cx="1064" cy="1356"/>
            </a:xfrm>
            <a:prstGeom prst="rect">
              <a:avLst/>
            </a:prstGeom>
          </p:spPr>
        </p:pic>
        <p:pic>
          <p:nvPicPr>
            <p:cNvPr id="22" name="图片 21" descr="热气球1 拷贝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 rot="20640000">
              <a:off x="17047" y="1975"/>
              <a:ext cx="572" cy="730"/>
            </a:xfrm>
            <a:prstGeom prst="rect">
              <a:avLst/>
            </a:prstGeom>
          </p:spPr>
        </p:pic>
      </p:grpSp>
      <p:pic>
        <p:nvPicPr>
          <p:cNvPr id="25" name="图片 24" descr="图片3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b="8506"/>
          <a:stretch>
            <a:fillRect/>
          </a:stretch>
        </p:blipFill>
        <p:spPr>
          <a:xfrm>
            <a:off x="-313690" y="4269105"/>
            <a:ext cx="12762230" cy="2602230"/>
          </a:xfrm>
          <a:prstGeom prst="rect">
            <a:avLst/>
          </a:prstGeom>
        </p:spPr>
      </p:pic>
      <p:pic>
        <p:nvPicPr>
          <p:cNvPr id="27" name="Picture 5" descr="C:\Documents and Settings\Administrator\桌面\05.pn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753745" y="513715"/>
            <a:ext cx="14478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Aitds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59990" y="1162685"/>
            <a:ext cx="7990840" cy="396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 algn="just" eaLnBrk="1">
              <a:lnSpc>
                <a:spcPct val="150000"/>
              </a:lnSpc>
            </a:pPr>
            <a:r>
              <a:rPr lang="en-US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1963</a:t>
            </a:r>
            <a:r>
              <a:rPr lang="zh-CN" altLang="en-US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年</a:t>
            </a:r>
            <a:r>
              <a:rPr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，毛泽东同志号召大家</a:t>
            </a:r>
            <a:r>
              <a:rPr sz="24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“向雷锋同志学习”</a:t>
            </a:r>
            <a:r>
              <a:rPr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。</a:t>
            </a: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学习</a:t>
            </a:r>
            <a:r>
              <a:rPr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雷锋同志“干一行爱一行专一行”敬业精神和“服务人民，助人为乐”的奉献精神</a:t>
            </a: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，</a:t>
            </a:r>
            <a:r>
              <a:rPr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党的二十大报告提出</a:t>
            </a:r>
            <a:r>
              <a:rPr sz="24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“在全社会弘扬劳动精神、奋斗精神、奉献精神、创造精神、勤俭节约精神，培育时代新风新貌”</a:t>
            </a:r>
            <a:r>
              <a:rPr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。敬业奉献精神是中国共产党人的鲜明底色和精神特质，</a:t>
            </a: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激励我们凝聚磅礴奋进</a:t>
            </a:r>
            <a:r>
              <a:rPr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的力量。</a:t>
            </a:r>
            <a:endParaRPr sz="2400" b="1" dirty="0">
              <a:solidFill>
                <a:srgbClr val="2A443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  <p:bldLst>
      <p:bldP spid="1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图层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249805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/>
          <p:cNvGrpSpPr/>
          <p:nvPr/>
        </p:nvGrpSpPr>
        <p:grpSpPr>
          <a:xfrm>
            <a:off x="10824845" y="1254125"/>
            <a:ext cx="1095375" cy="1231900"/>
            <a:chOff x="17047" y="1975"/>
            <a:chExt cx="1725" cy="1940"/>
          </a:xfrm>
        </p:grpSpPr>
        <p:pic>
          <p:nvPicPr>
            <p:cNvPr id="21" name="图片 20" descr="热气球1 拷贝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08" y="2559"/>
              <a:ext cx="1064" cy="1356"/>
            </a:xfrm>
            <a:prstGeom prst="rect">
              <a:avLst/>
            </a:prstGeom>
          </p:spPr>
        </p:pic>
        <p:pic>
          <p:nvPicPr>
            <p:cNvPr id="22" name="图片 21" descr="热气球1 拷贝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 rot="20640000">
              <a:off x="17047" y="1975"/>
              <a:ext cx="572" cy="730"/>
            </a:xfrm>
            <a:prstGeom prst="rect">
              <a:avLst/>
            </a:prstGeom>
          </p:spPr>
        </p:pic>
      </p:grpSp>
      <p:pic>
        <p:nvPicPr>
          <p:cNvPr id="25" name="图片 24" descr="图片3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b="8506"/>
          <a:stretch>
            <a:fillRect/>
          </a:stretch>
        </p:blipFill>
        <p:spPr>
          <a:xfrm>
            <a:off x="-313690" y="4269105"/>
            <a:ext cx="12762230" cy="2602230"/>
          </a:xfrm>
          <a:prstGeom prst="rect">
            <a:avLst/>
          </a:prstGeom>
        </p:spPr>
      </p:pic>
      <p:pic>
        <p:nvPicPr>
          <p:cNvPr id="27" name="Picture 5" descr="C:\Documents and Settings\Administrator\桌面\05.pn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69595" y="1041400"/>
            <a:ext cx="14478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4650105" y="403225"/>
            <a:ext cx="2673350" cy="156337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p>
            <a:pPr lvl="0" algn="ctr">
              <a:lnSpc>
                <a:spcPct val="110000"/>
              </a:lnSpc>
            </a:pPr>
            <a:r>
              <a:rPr lang="en-US" altLang="zh-CN" sz="87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01</a:t>
            </a:r>
            <a:endParaRPr kumimoji="0" lang="en-US" altLang="zh-CN" sz="8700" b="1" i="0" spc="-200" baseline="0" noProof="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charset="-122"/>
              <a:ea typeface="思源黑体 CN Heavy" panose="020B0A00000000000000" charset="-122"/>
              <a:cs typeface="方正苏新诗柳楷简体-yolan" panose="02000000000000000000" pitchFamily="2" charset="-122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35500" y="2092960"/>
            <a:ext cx="2999740" cy="493667"/>
            <a:chOff x="5429" y="3648"/>
            <a:chExt cx="2915" cy="616"/>
          </a:xfrm>
        </p:grpSpPr>
        <p:sp>
          <p:nvSpPr>
            <p:cNvPr id="28" name="圆角矩形 27"/>
            <p:cNvSpPr/>
            <p:nvPr>
              <p:custDataLst>
                <p:tags r:id="rId9"/>
              </p:custDataLst>
            </p:nvPr>
          </p:nvSpPr>
          <p:spPr>
            <a:xfrm>
              <a:off x="5429" y="3648"/>
              <a:ext cx="2915" cy="607"/>
            </a:xfrm>
            <a:prstGeom prst="roundRect">
              <a:avLst>
                <a:gd name="adj" fmla="val 45697"/>
              </a:avLst>
            </a:prstGeom>
            <a:gradFill>
              <a:gsLst>
                <a:gs pos="0">
                  <a:srgbClr val="DC2517"/>
                </a:gs>
                <a:gs pos="83000">
                  <a:srgbClr val="EF8621"/>
                </a:gs>
              </a:gsLst>
              <a:lin ang="5400000" scaled="0"/>
            </a:gradFill>
            <a:ln w="15875">
              <a:solidFill>
                <a:schemeClr val="bg1"/>
              </a:solidFill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10"/>
              </p:custDataLst>
            </p:nvPr>
          </p:nvSpPr>
          <p:spPr>
            <a:xfrm>
              <a:off x="5632" y="3690"/>
              <a:ext cx="2540" cy="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200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  </a:t>
              </a:r>
              <a:r>
                <a:rPr lang="zh-CN" altLang="en-US" sz="2400" b="1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第一部分</a:t>
              </a:r>
              <a:r>
                <a:rPr lang="en-US" altLang="zh-CN" sz="2200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                  </a:t>
              </a:r>
              <a:endParaRPr lang="en-US" altLang="zh-CN" sz="2200" spc="500">
                <a:solidFill>
                  <a:schemeClr val="bg1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endParaRPr>
            </a:p>
          </p:txBody>
        </p:sp>
      </p:grpSp>
      <p:sp>
        <p:nvSpPr>
          <p:cNvPr id="3" name="矩形 2"/>
          <p:cNvSpPr/>
          <p:nvPr>
            <p:custDataLst>
              <p:tags r:id="rId11"/>
            </p:custDataLst>
          </p:nvPr>
        </p:nvSpPr>
        <p:spPr>
          <a:xfrm>
            <a:off x="765810" y="2826385"/>
            <a:ext cx="10758170" cy="2934335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p>
            <a:pPr lvl="0" algn="ctr">
              <a:lnSpc>
                <a:spcPct val="110000"/>
              </a:lnSpc>
            </a:pPr>
            <a:r>
              <a:rPr lang="zh-CN" altLang="en-US" sz="56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敬业奉献精神</a:t>
            </a:r>
            <a:r>
              <a:rPr lang="en-US" altLang="zh-CN" sz="56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——</a:t>
            </a:r>
            <a:endParaRPr lang="en-US" altLang="zh-CN" sz="56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  <a:p>
            <a:pPr lvl="0" algn="ctr">
              <a:lnSpc>
                <a:spcPct val="110000"/>
              </a:lnSpc>
            </a:pPr>
            <a:r>
              <a:rPr lang="en-US" altLang="zh-CN" sz="56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     </a:t>
            </a:r>
            <a:r>
              <a:rPr lang="zh-CN" altLang="en-US" sz="56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中华民族的传统美德</a:t>
            </a:r>
            <a:endParaRPr lang="zh-CN" altLang="en-US" sz="56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  <a:p>
            <a:pPr lvl="0" algn="ctr">
              <a:lnSpc>
                <a:spcPct val="110000"/>
              </a:lnSpc>
            </a:pPr>
            <a:endParaRPr lang="zh-CN" altLang="en-US" sz="56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  <p:bldLst>
      <p:bldP spid="2" grpId="0" bldLvl="0" animBg="1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7065" y="970280"/>
            <a:ext cx="10959465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rPr>
              <a:t>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rPr>
              <a:t>敬业奉献精神是中华民族传统美德，在几千年的文化历史中，我们总能发现</a:t>
            </a:r>
            <a:r>
              <a:rPr lang="zh-CN" altLang="en-US" sz="2800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先人后己，甘为人梯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rPr>
              <a:t>的楷模故事。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D0009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47113" y="2686927"/>
            <a:ext cx="1095873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86399" y="2926878"/>
            <a:ext cx="6119445" cy="2967153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今楷05-6763 W05" panose="02020400000000000000" pitchFamily="18" charset="-122"/>
              <a:ea typeface="仓耳今楷05-6763 W05" panose="02020400000000000000" pitchFamily="18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7065" y="2926715"/>
            <a:ext cx="4698365" cy="296735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今楷05-6763 W05" panose="02020400000000000000" pitchFamily="18" charset="-122"/>
              <a:ea typeface="仓耳今楷05-6763 W05" panose="02020400000000000000" pitchFamily="18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635" y="31750"/>
            <a:ext cx="5795010" cy="526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4" grpId="0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Aitds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22215" y="1801495"/>
            <a:ext cx="6024245" cy="3679190"/>
          </a:xfrm>
          <a:prstGeom prst="rect">
            <a:avLst/>
          </a:prstGeom>
          <a:noFill/>
          <a:ln w="9525">
            <a:solidFill>
              <a:srgbClr val="B8B8B8"/>
            </a:solidFill>
            <a:miter lim="800000"/>
          </a:ln>
        </p:spPr>
        <p:txBody>
          <a:bodyPr/>
          <a:lstStyle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2" name="Aitds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236845" y="2405380"/>
            <a:ext cx="538670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 algn="ctr" eaLnBrk="1">
              <a:lnSpc>
                <a:spcPct val="185000"/>
              </a:lnSpc>
            </a:pPr>
            <a:r>
              <a:rPr lang="zh-CN" sz="20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敬业奉献精神</a:t>
            </a:r>
            <a:endParaRPr lang="zh-CN" sz="2000" b="1" dirty="0">
              <a:latin typeface="思源黑体 CN Normal" panose="020B0400000000000000" pitchFamily="34" charset="-122"/>
              <a:ea typeface="思源黑体 CN Normal" panose="020B04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Aitds5"/>
          <p:cNvSpPr/>
          <p:nvPr>
            <p:custDataLst>
              <p:tags r:id="rId3"/>
            </p:custDataLst>
          </p:nvPr>
        </p:nvSpPr>
        <p:spPr bwMode="auto">
          <a:xfrm>
            <a:off x="4942036" y="1719511"/>
            <a:ext cx="686501" cy="688563"/>
          </a:xfrm>
          <a:custGeom>
            <a:avLst/>
            <a:gdLst>
              <a:gd name="T0" fmla="*/ 0 w 1446"/>
              <a:gd name="T1" fmla="*/ 0 h 1446"/>
              <a:gd name="T2" fmla="*/ 2147483647 w 1446"/>
              <a:gd name="T3" fmla="*/ 0 h 1446"/>
              <a:gd name="T4" fmla="*/ 2147483647 w 1446"/>
              <a:gd name="T5" fmla="*/ 2147483647 h 1446"/>
              <a:gd name="T6" fmla="*/ 2147483647 w 1446"/>
              <a:gd name="T7" fmla="*/ 2147483647 h 1446"/>
              <a:gd name="T8" fmla="*/ 2147483647 w 1446"/>
              <a:gd name="T9" fmla="*/ 2147483647 h 1446"/>
              <a:gd name="T10" fmla="*/ 0 w 1446"/>
              <a:gd name="T11" fmla="*/ 2147483647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A40102"/>
          </a:solidFill>
          <a:ln>
            <a:noFill/>
          </a:ln>
        </p:spPr>
        <p:txBody>
          <a:bodyPr/>
          <a:lstStyle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4" name="Aitds6"/>
          <p:cNvSpPr/>
          <p:nvPr>
            <p:custDataLst>
              <p:tags r:id="rId4"/>
            </p:custDataLst>
          </p:nvPr>
        </p:nvSpPr>
        <p:spPr bwMode="auto">
          <a:xfrm flipH="1" flipV="1">
            <a:off x="10468761" y="4913500"/>
            <a:ext cx="686503" cy="688563"/>
          </a:xfrm>
          <a:custGeom>
            <a:avLst/>
            <a:gdLst>
              <a:gd name="T0" fmla="*/ 0 w 1446"/>
              <a:gd name="T1" fmla="*/ 0 h 1446"/>
              <a:gd name="T2" fmla="*/ 2147483647 w 1446"/>
              <a:gd name="T3" fmla="*/ 0 h 1446"/>
              <a:gd name="T4" fmla="*/ 2147483647 w 1446"/>
              <a:gd name="T5" fmla="*/ 2147483647 h 1446"/>
              <a:gd name="T6" fmla="*/ 2147483647 w 1446"/>
              <a:gd name="T7" fmla="*/ 2147483647 h 1446"/>
              <a:gd name="T8" fmla="*/ 2147483647 w 1446"/>
              <a:gd name="T9" fmla="*/ 2147483647 h 1446"/>
              <a:gd name="T10" fmla="*/ 0 w 1446"/>
              <a:gd name="T11" fmla="*/ 2147483647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A40102"/>
          </a:solidFill>
          <a:ln>
            <a:noFill/>
          </a:ln>
        </p:spPr>
        <p:txBody>
          <a:bodyPr/>
          <a:lstStyle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10710" y="1759585"/>
            <a:ext cx="0" cy="3877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Aichitds5"/>
          <p:cNvGrpSpPr/>
          <p:nvPr>
            <p:custDataLst>
              <p:tags r:id="rId5"/>
            </p:custDataLst>
          </p:nvPr>
        </p:nvGrpSpPr>
        <p:grpSpPr>
          <a:xfrm>
            <a:off x="556260" y="2067560"/>
            <a:ext cx="3388360" cy="3112135"/>
            <a:chOff x="717401" y="1671025"/>
            <a:chExt cx="4703956" cy="3902311"/>
          </a:xfrm>
          <a:solidFill>
            <a:srgbClr val="C00000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717401" y="1671025"/>
              <a:ext cx="4703956" cy="3902311"/>
              <a:chOff x="598113" y="1481154"/>
              <a:chExt cx="3670300" cy="3044810"/>
            </a:xfrm>
            <a:grpFill/>
          </p:grpSpPr>
          <p:sp>
            <p:nvSpPr>
              <p:cNvPr id="7" name="Aichitds5-1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834650" y="3784601"/>
                <a:ext cx="269875" cy="228600"/>
              </a:xfrm>
              <a:custGeom>
                <a:avLst/>
                <a:gdLst>
                  <a:gd name="T0" fmla="*/ 153 w 180"/>
                  <a:gd name="T1" fmla="*/ 152 h 152"/>
                  <a:gd name="T2" fmla="*/ 154 w 180"/>
                  <a:gd name="T3" fmla="*/ 152 h 152"/>
                  <a:gd name="T4" fmla="*/ 155 w 180"/>
                  <a:gd name="T5" fmla="*/ 152 h 152"/>
                  <a:gd name="T6" fmla="*/ 180 w 180"/>
                  <a:gd name="T7" fmla="*/ 90 h 152"/>
                  <a:gd name="T8" fmla="*/ 90 w 180"/>
                  <a:gd name="T9" fmla="*/ 0 h 152"/>
                  <a:gd name="T10" fmla="*/ 0 w 180"/>
                  <a:gd name="T11" fmla="*/ 90 h 152"/>
                  <a:gd name="T12" fmla="*/ 25 w 180"/>
                  <a:gd name="T13" fmla="*/ 152 h 152"/>
                  <a:gd name="T14" fmla="*/ 148 w 180"/>
                  <a:gd name="T15" fmla="*/ 152 h 152"/>
                  <a:gd name="T16" fmla="*/ 153 w 180"/>
                  <a:gd name="T1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" h="152">
                    <a:moveTo>
                      <a:pt x="153" y="152"/>
                    </a:moveTo>
                    <a:cubicBezTo>
                      <a:pt x="153" y="152"/>
                      <a:pt x="153" y="152"/>
                      <a:pt x="154" y="152"/>
                    </a:cubicBezTo>
                    <a:cubicBezTo>
                      <a:pt x="154" y="152"/>
                      <a:pt x="155" y="152"/>
                      <a:pt x="155" y="152"/>
                    </a:cubicBezTo>
                    <a:cubicBezTo>
                      <a:pt x="171" y="136"/>
                      <a:pt x="180" y="114"/>
                      <a:pt x="180" y="90"/>
                    </a:cubicBezTo>
                    <a:cubicBezTo>
                      <a:pt x="180" y="40"/>
                      <a:pt x="140" y="0"/>
                      <a:pt x="90" y="0"/>
                    </a:cubicBezTo>
                    <a:cubicBezTo>
                      <a:pt x="41" y="0"/>
                      <a:pt x="0" y="40"/>
                      <a:pt x="0" y="90"/>
                    </a:cubicBezTo>
                    <a:cubicBezTo>
                      <a:pt x="0" y="114"/>
                      <a:pt x="10" y="136"/>
                      <a:pt x="25" y="152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50" y="152"/>
                      <a:pt x="151" y="152"/>
                      <a:pt x="153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8" name="Aichitds5-2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691775" y="4024313"/>
                <a:ext cx="514350" cy="131763"/>
              </a:xfrm>
              <a:custGeom>
                <a:avLst/>
                <a:gdLst>
                  <a:gd name="T0" fmla="*/ 318 w 343"/>
                  <a:gd name="T1" fmla="*/ 43 h 88"/>
                  <a:gd name="T2" fmla="*/ 275 w 343"/>
                  <a:gd name="T3" fmla="*/ 7 h 88"/>
                  <a:gd name="T4" fmla="*/ 249 w 343"/>
                  <a:gd name="T5" fmla="*/ 0 h 88"/>
                  <a:gd name="T6" fmla="*/ 243 w 343"/>
                  <a:gd name="T7" fmla="*/ 0 h 88"/>
                  <a:gd name="T8" fmla="*/ 99 w 343"/>
                  <a:gd name="T9" fmla="*/ 0 h 88"/>
                  <a:gd name="T10" fmla="*/ 94 w 343"/>
                  <a:gd name="T11" fmla="*/ 0 h 88"/>
                  <a:gd name="T12" fmla="*/ 68 w 343"/>
                  <a:gd name="T13" fmla="*/ 7 h 88"/>
                  <a:gd name="T14" fmla="*/ 5 w 343"/>
                  <a:gd name="T15" fmla="*/ 76 h 88"/>
                  <a:gd name="T16" fmla="*/ 0 w 343"/>
                  <a:gd name="T17" fmla="*/ 88 h 88"/>
                  <a:gd name="T18" fmla="*/ 343 w 343"/>
                  <a:gd name="T19" fmla="*/ 88 h 88"/>
                  <a:gd name="T20" fmla="*/ 318 w 343"/>
                  <a:gd name="T21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3" h="88">
                    <a:moveTo>
                      <a:pt x="318" y="43"/>
                    </a:moveTo>
                    <a:cubicBezTo>
                      <a:pt x="303" y="24"/>
                      <a:pt x="288" y="13"/>
                      <a:pt x="275" y="7"/>
                    </a:cubicBezTo>
                    <a:cubicBezTo>
                      <a:pt x="262" y="1"/>
                      <a:pt x="252" y="0"/>
                      <a:pt x="249" y="0"/>
                    </a:cubicBezTo>
                    <a:cubicBezTo>
                      <a:pt x="247" y="0"/>
                      <a:pt x="245" y="0"/>
                      <a:pt x="243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0"/>
                      <a:pt x="96" y="0"/>
                      <a:pt x="94" y="0"/>
                    </a:cubicBezTo>
                    <a:cubicBezTo>
                      <a:pt x="91" y="0"/>
                      <a:pt x="81" y="1"/>
                      <a:pt x="68" y="7"/>
                    </a:cubicBezTo>
                    <a:cubicBezTo>
                      <a:pt x="48" y="16"/>
                      <a:pt x="23" y="36"/>
                      <a:pt x="5" y="76"/>
                    </a:cubicBezTo>
                    <a:cubicBezTo>
                      <a:pt x="3" y="80"/>
                      <a:pt x="1" y="84"/>
                      <a:pt x="0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35" y="69"/>
                      <a:pt x="327" y="55"/>
                      <a:pt x="3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9" name="Aichitds5-3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1420438" y="3784601"/>
                <a:ext cx="269875" cy="228600"/>
              </a:xfrm>
              <a:custGeom>
                <a:avLst/>
                <a:gdLst>
                  <a:gd name="T0" fmla="*/ 153 w 180"/>
                  <a:gd name="T1" fmla="*/ 152 h 152"/>
                  <a:gd name="T2" fmla="*/ 154 w 180"/>
                  <a:gd name="T3" fmla="*/ 152 h 152"/>
                  <a:gd name="T4" fmla="*/ 155 w 180"/>
                  <a:gd name="T5" fmla="*/ 152 h 152"/>
                  <a:gd name="T6" fmla="*/ 180 w 180"/>
                  <a:gd name="T7" fmla="*/ 90 h 152"/>
                  <a:gd name="T8" fmla="*/ 90 w 180"/>
                  <a:gd name="T9" fmla="*/ 0 h 152"/>
                  <a:gd name="T10" fmla="*/ 0 w 180"/>
                  <a:gd name="T11" fmla="*/ 90 h 152"/>
                  <a:gd name="T12" fmla="*/ 25 w 180"/>
                  <a:gd name="T13" fmla="*/ 152 h 152"/>
                  <a:gd name="T14" fmla="*/ 148 w 180"/>
                  <a:gd name="T15" fmla="*/ 152 h 152"/>
                  <a:gd name="T16" fmla="*/ 153 w 180"/>
                  <a:gd name="T1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" h="152">
                    <a:moveTo>
                      <a:pt x="153" y="152"/>
                    </a:moveTo>
                    <a:cubicBezTo>
                      <a:pt x="153" y="152"/>
                      <a:pt x="153" y="152"/>
                      <a:pt x="154" y="152"/>
                    </a:cubicBezTo>
                    <a:cubicBezTo>
                      <a:pt x="154" y="152"/>
                      <a:pt x="155" y="152"/>
                      <a:pt x="155" y="152"/>
                    </a:cubicBezTo>
                    <a:cubicBezTo>
                      <a:pt x="171" y="136"/>
                      <a:pt x="180" y="114"/>
                      <a:pt x="180" y="90"/>
                    </a:cubicBezTo>
                    <a:cubicBezTo>
                      <a:pt x="180" y="40"/>
                      <a:pt x="140" y="0"/>
                      <a:pt x="90" y="0"/>
                    </a:cubicBezTo>
                    <a:cubicBezTo>
                      <a:pt x="41" y="0"/>
                      <a:pt x="0" y="40"/>
                      <a:pt x="0" y="90"/>
                    </a:cubicBezTo>
                    <a:cubicBezTo>
                      <a:pt x="0" y="114"/>
                      <a:pt x="10" y="136"/>
                      <a:pt x="25" y="152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50" y="152"/>
                      <a:pt x="151" y="152"/>
                      <a:pt x="153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21" name="Aichitds5-4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1279150" y="4024313"/>
                <a:ext cx="512763" cy="131763"/>
              </a:xfrm>
              <a:custGeom>
                <a:avLst/>
                <a:gdLst>
                  <a:gd name="T0" fmla="*/ 318 w 343"/>
                  <a:gd name="T1" fmla="*/ 43 h 88"/>
                  <a:gd name="T2" fmla="*/ 275 w 343"/>
                  <a:gd name="T3" fmla="*/ 7 h 88"/>
                  <a:gd name="T4" fmla="*/ 249 w 343"/>
                  <a:gd name="T5" fmla="*/ 0 h 88"/>
                  <a:gd name="T6" fmla="*/ 243 w 343"/>
                  <a:gd name="T7" fmla="*/ 0 h 88"/>
                  <a:gd name="T8" fmla="*/ 99 w 343"/>
                  <a:gd name="T9" fmla="*/ 0 h 88"/>
                  <a:gd name="T10" fmla="*/ 94 w 343"/>
                  <a:gd name="T11" fmla="*/ 0 h 88"/>
                  <a:gd name="T12" fmla="*/ 68 w 343"/>
                  <a:gd name="T13" fmla="*/ 7 h 88"/>
                  <a:gd name="T14" fmla="*/ 5 w 343"/>
                  <a:gd name="T15" fmla="*/ 76 h 88"/>
                  <a:gd name="T16" fmla="*/ 0 w 343"/>
                  <a:gd name="T17" fmla="*/ 88 h 88"/>
                  <a:gd name="T18" fmla="*/ 343 w 343"/>
                  <a:gd name="T19" fmla="*/ 88 h 88"/>
                  <a:gd name="T20" fmla="*/ 318 w 343"/>
                  <a:gd name="T21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3" h="88">
                    <a:moveTo>
                      <a:pt x="318" y="43"/>
                    </a:moveTo>
                    <a:cubicBezTo>
                      <a:pt x="303" y="24"/>
                      <a:pt x="288" y="13"/>
                      <a:pt x="275" y="7"/>
                    </a:cubicBezTo>
                    <a:cubicBezTo>
                      <a:pt x="262" y="1"/>
                      <a:pt x="252" y="0"/>
                      <a:pt x="249" y="0"/>
                    </a:cubicBezTo>
                    <a:cubicBezTo>
                      <a:pt x="247" y="0"/>
                      <a:pt x="245" y="0"/>
                      <a:pt x="243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0"/>
                      <a:pt x="96" y="0"/>
                      <a:pt x="94" y="0"/>
                    </a:cubicBezTo>
                    <a:cubicBezTo>
                      <a:pt x="91" y="0"/>
                      <a:pt x="81" y="1"/>
                      <a:pt x="68" y="7"/>
                    </a:cubicBezTo>
                    <a:cubicBezTo>
                      <a:pt x="48" y="16"/>
                      <a:pt x="23" y="36"/>
                      <a:pt x="5" y="76"/>
                    </a:cubicBezTo>
                    <a:cubicBezTo>
                      <a:pt x="3" y="80"/>
                      <a:pt x="1" y="84"/>
                      <a:pt x="0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35" y="69"/>
                      <a:pt x="327" y="55"/>
                      <a:pt x="3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22" name="Aichitds5-5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018925" y="3784601"/>
                <a:ext cx="269875" cy="228600"/>
              </a:xfrm>
              <a:custGeom>
                <a:avLst/>
                <a:gdLst>
                  <a:gd name="T0" fmla="*/ 152 w 180"/>
                  <a:gd name="T1" fmla="*/ 152 h 152"/>
                  <a:gd name="T2" fmla="*/ 153 w 180"/>
                  <a:gd name="T3" fmla="*/ 152 h 152"/>
                  <a:gd name="T4" fmla="*/ 155 w 180"/>
                  <a:gd name="T5" fmla="*/ 152 h 152"/>
                  <a:gd name="T6" fmla="*/ 180 w 180"/>
                  <a:gd name="T7" fmla="*/ 90 h 152"/>
                  <a:gd name="T8" fmla="*/ 90 w 180"/>
                  <a:gd name="T9" fmla="*/ 0 h 152"/>
                  <a:gd name="T10" fmla="*/ 0 w 180"/>
                  <a:gd name="T11" fmla="*/ 90 h 152"/>
                  <a:gd name="T12" fmla="*/ 25 w 180"/>
                  <a:gd name="T13" fmla="*/ 152 h 152"/>
                  <a:gd name="T14" fmla="*/ 147 w 180"/>
                  <a:gd name="T15" fmla="*/ 152 h 152"/>
                  <a:gd name="T16" fmla="*/ 152 w 180"/>
                  <a:gd name="T1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" h="152">
                    <a:moveTo>
                      <a:pt x="152" y="152"/>
                    </a:moveTo>
                    <a:cubicBezTo>
                      <a:pt x="152" y="152"/>
                      <a:pt x="153" y="152"/>
                      <a:pt x="153" y="152"/>
                    </a:cubicBezTo>
                    <a:cubicBezTo>
                      <a:pt x="154" y="152"/>
                      <a:pt x="154" y="152"/>
                      <a:pt x="155" y="152"/>
                    </a:cubicBezTo>
                    <a:cubicBezTo>
                      <a:pt x="170" y="136"/>
                      <a:pt x="180" y="114"/>
                      <a:pt x="180" y="90"/>
                    </a:cubicBezTo>
                    <a:cubicBezTo>
                      <a:pt x="180" y="40"/>
                      <a:pt x="139" y="0"/>
                      <a:pt x="90" y="0"/>
                    </a:cubicBezTo>
                    <a:cubicBezTo>
                      <a:pt x="40" y="0"/>
                      <a:pt x="0" y="40"/>
                      <a:pt x="0" y="90"/>
                    </a:cubicBezTo>
                    <a:cubicBezTo>
                      <a:pt x="0" y="114"/>
                      <a:pt x="9" y="136"/>
                      <a:pt x="25" y="152"/>
                    </a:cubicBezTo>
                    <a:cubicBezTo>
                      <a:pt x="147" y="152"/>
                      <a:pt x="147" y="152"/>
                      <a:pt x="147" y="152"/>
                    </a:cubicBezTo>
                    <a:cubicBezTo>
                      <a:pt x="149" y="152"/>
                      <a:pt x="150" y="152"/>
                      <a:pt x="152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10" name="Aichitds5-6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1876050" y="4024313"/>
                <a:ext cx="512763" cy="131763"/>
              </a:xfrm>
              <a:custGeom>
                <a:avLst/>
                <a:gdLst>
                  <a:gd name="T0" fmla="*/ 318 w 343"/>
                  <a:gd name="T1" fmla="*/ 43 h 88"/>
                  <a:gd name="T2" fmla="*/ 275 w 343"/>
                  <a:gd name="T3" fmla="*/ 7 h 88"/>
                  <a:gd name="T4" fmla="*/ 249 w 343"/>
                  <a:gd name="T5" fmla="*/ 0 h 88"/>
                  <a:gd name="T6" fmla="*/ 244 w 343"/>
                  <a:gd name="T7" fmla="*/ 0 h 88"/>
                  <a:gd name="T8" fmla="*/ 99 w 343"/>
                  <a:gd name="T9" fmla="*/ 0 h 88"/>
                  <a:gd name="T10" fmla="*/ 94 w 343"/>
                  <a:gd name="T11" fmla="*/ 0 h 88"/>
                  <a:gd name="T12" fmla="*/ 68 w 343"/>
                  <a:gd name="T13" fmla="*/ 7 h 88"/>
                  <a:gd name="T14" fmla="*/ 5 w 343"/>
                  <a:gd name="T15" fmla="*/ 76 h 88"/>
                  <a:gd name="T16" fmla="*/ 0 w 343"/>
                  <a:gd name="T17" fmla="*/ 88 h 88"/>
                  <a:gd name="T18" fmla="*/ 343 w 343"/>
                  <a:gd name="T19" fmla="*/ 88 h 88"/>
                  <a:gd name="T20" fmla="*/ 318 w 343"/>
                  <a:gd name="T21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3" h="88">
                    <a:moveTo>
                      <a:pt x="318" y="43"/>
                    </a:moveTo>
                    <a:cubicBezTo>
                      <a:pt x="304" y="24"/>
                      <a:pt x="288" y="13"/>
                      <a:pt x="275" y="7"/>
                    </a:cubicBezTo>
                    <a:cubicBezTo>
                      <a:pt x="262" y="1"/>
                      <a:pt x="252" y="0"/>
                      <a:pt x="249" y="0"/>
                    </a:cubicBezTo>
                    <a:cubicBezTo>
                      <a:pt x="247" y="0"/>
                      <a:pt x="246" y="0"/>
                      <a:pt x="244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8" y="0"/>
                      <a:pt x="96" y="0"/>
                      <a:pt x="94" y="0"/>
                    </a:cubicBezTo>
                    <a:cubicBezTo>
                      <a:pt x="91" y="0"/>
                      <a:pt x="81" y="1"/>
                      <a:pt x="68" y="7"/>
                    </a:cubicBezTo>
                    <a:cubicBezTo>
                      <a:pt x="48" y="16"/>
                      <a:pt x="23" y="36"/>
                      <a:pt x="5" y="76"/>
                    </a:cubicBezTo>
                    <a:cubicBezTo>
                      <a:pt x="3" y="80"/>
                      <a:pt x="2" y="84"/>
                      <a:pt x="0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36" y="69"/>
                      <a:pt x="327" y="55"/>
                      <a:pt x="3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25" name="Aichitds5-7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763588" y="3784601"/>
                <a:ext cx="269875" cy="228600"/>
              </a:xfrm>
              <a:custGeom>
                <a:avLst/>
                <a:gdLst>
                  <a:gd name="T0" fmla="*/ 27 w 180"/>
                  <a:gd name="T1" fmla="*/ 152 h 152"/>
                  <a:gd name="T2" fmla="*/ 32 w 180"/>
                  <a:gd name="T3" fmla="*/ 152 h 152"/>
                  <a:gd name="T4" fmla="*/ 155 w 180"/>
                  <a:gd name="T5" fmla="*/ 152 h 152"/>
                  <a:gd name="T6" fmla="*/ 180 w 180"/>
                  <a:gd name="T7" fmla="*/ 90 h 152"/>
                  <a:gd name="T8" fmla="*/ 90 w 180"/>
                  <a:gd name="T9" fmla="*/ 0 h 152"/>
                  <a:gd name="T10" fmla="*/ 0 w 180"/>
                  <a:gd name="T11" fmla="*/ 90 h 152"/>
                  <a:gd name="T12" fmla="*/ 24 w 180"/>
                  <a:gd name="T13" fmla="*/ 152 h 152"/>
                  <a:gd name="T14" fmla="*/ 26 w 180"/>
                  <a:gd name="T15" fmla="*/ 152 h 152"/>
                  <a:gd name="T16" fmla="*/ 27 w 180"/>
                  <a:gd name="T1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" h="152">
                    <a:moveTo>
                      <a:pt x="27" y="152"/>
                    </a:moveTo>
                    <a:cubicBezTo>
                      <a:pt x="29" y="152"/>
                      <a:pt x="30" y="152"/>
                      <a:pt x="32" y="152"/>
                    </a:cubicBezTo>
                    <a:cubicBezTo>
                      <a:pt x="155" y="152"/>
                      <a:pt x="155" y="152"/>
                      <a:pt x="155" y="152"/>
                    </a:cubicBezTo>
                    <a:cubicBezTo>
                      <a:pt x="170" y="136"/>
                      <a:pt x="180" y="114"/>
                      <a:pt x="180" y="90"/>
                    </a:cubicBezTo>
                    <a:cubicBezTo>
                      <a:pt x="180" y="40"/>
                      <a:pt x="139" y="0"/>
                      <a:pt x="90" y="0"/>
                    </a:cubicBezTo>
                    <a:cubicBezTo>
                      <a:pt x="40" y="0"/>
                      <a:pt x="0" y="40"/>
                      <a:pt x="0" y="90"/>
                    </a:cubicBezTo>
                    <a:cubicBezTo>
                      <a:pt x="0" y="114"/>
                      <a:pt x="9" y="136"/>
                      <a:pt x="24" y="152"/>
                    </a:cubicBezTo>
                    <a:cubicBezTo>
                      <a:pt x="25" y="152"/>
                      <a:pt x="26" y="152"/>
                      <a:pt x="26" y="152"/>
                    </a:cubicBezTo>
                    <a:cubicBezTo>
                      <a:pt x="26" y="152"/>
                      <a:pt x="27" y="152"/>
                      <a:pt x="27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1" name="Aichitds5-8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661988" y="4024313"/>
                <a:ext cx="512763" cy="131763"/>
              </a:xfrm>
              <a:custGeom>
                <a:avLst/>
                <a:gdLst>
                  <a:gd name="T0" fmla="*/ 338 w 343"/>
                  <a:gd name="T1" fmla="*/ 76 h 88"/>
                  <a:gd name="T2" fmla="*/ 275 w 343"/>
                  <a:gd name="T3" fmla="*/ 7 h 88"/>
                  <a:gd name="T4" fmla="*/ 249 w 343"/>
                  <a:gd name="T5" fmla="*/ 0 h 88"/>
                  <a:gd name="T6" fmla="*/ 244 w 343"/>
                  <a:gd name="T7" fmla="*/ 0 h 88"/>
                  <a:gd name="T8" fmla="*/ 99 w 343"/>
                  <a:gd name="T9" fmla="*/ 0 h 88"/>
                  <a:gd name="T10" fmla="*/ 94 w 343"/>
                  <a:gd name="T11" fmla="*/ 0 h 88"/>
                  <a:gd name="T12" fmla="*/ 68 w 343"/>
                  <a:gd name="T13" fmla="*/ 7 h 88"/>
                  <a:gd name="T14" fmla="*/ 25 w 343"/>
                  <a:gd name="T15" fmla="*/ 43 h 88"/>
                  <a:gd name="T16" fmla="*/ 0 w 343"/>
                  <a:gd name="T17" fmla="*/ 88 h 88"/>
                  <a:gd name="T18" fmla="*/ 343 w 343"/>
                  <a:gd name="T19" fmla="*/ 88 h 88"/>
                  <a:gd name="T20" fmla="*/ 338 w 343"/>
                  <a:gd name="T21" fmla="*/ 7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3" h="88">
                    <a:moveTo>
                      <a:pt x="338" y="76"/>
                    </a:moveTo>
                    <a:cubicBezTo>
                      <a:pt x="320" y="36"/>
                      <a:pt x="295" y="16"/>
                      <a:pt x="275" y="7"/>
                    </a:cubicBezTo>
                    <a:cubicBezTo>
                      <a:pt x="262" y="1"/>
                      <a:pt x="252" y="0"/>
                      <a:pt x="249" y="0"/>
                    </a:cubicBezTo>
                    <a:cubicBezTo>
                      <a:pt x="247" y="0"/>
                      <a:pt x="246" y="0"/>
                      <a:pt x="244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8" y="0"/>
                      <a:pt x="96" y="0"/>
                      <a:pt x="94" y="0"/>
                    </a:cubicBezTo>
                    <a:cubicBezTo>
                      <a:pt x="91" y="0"/>
                      <a:pt x="81" y="1"/>
                      <a:pt x="68" y="7"/>
                    </a:cubicBezTo>
                    <a:cubicBezTo>
                      <a:pt x="55" y="13"/>
                      <a:pt x="39" y="24"/>
                      <a:pt x="25" y="43"/>
                    </a:cubicBezTo>
                    <a:cubicBezTo>
                      <a:pt x="16" y="55"/>
                      <a:pt x="8" y="69"/>
                      <a:pt x="0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41" y="84"/>
                      <a:pt x="340" y="80"/>
                      <a:pt x="338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2" name="Aichitds5-9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177800" y="3784601"/>
                <a:ext cx="268288" cy="228600"/>
              </a:xfrm>
              <a:custGeom>
                <a:avLst/>
                <a:gdLst>
                  <a:gd name="T0" fmla="*/ 27 w 180"/>
                  <a:gd name="T1" fmla="*/ 152 h 152"/>
                  <a:gd name="T2" fmla="*/ 32 w 180"/>
                  <a:gd name="T3" fmla="*/ 152 h 152"/>
                  <a:gd name="T4" fmla="*/ 155 w 180"/>
                  <a:gd name="T5" fmla="*/ 152 h 152"/>
                  <a:gd name="T6" fmla="*/ 180 w 180"/>
                  <a:gd name="T7" fmla="*/ 90 h 152"/>
                  <a:gd name="T8" fmla="*/ 90 w 180"/>
                  <a:gd name="T9" fmla="*/ 0 h 152"/>
                  <a:gd name="T10" fmla="*/ 0 w 180"/>
                  <a:gd name="T11" fmla="*/ 90 h 152"/>
                  <a:gd name="T12" fmla="*/ 24 w 180"/>
                  <a:gd name="T13" fmla="*/ 152 h 152"/>
                  <a:gd name="T14" fmla="*/ 26 w 180"/>
                  <a:gd name="T15" fmla="*/ 152 h 152"/>
                  <a:gd name="T16" fmla="*/ 27 w 180"/>
                  <a:gd name="T1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" h="152">
                    <a:moveTo>
                      <a:pt x="27" y="152"/>
                    </a:moveTo>
                    <a:cubicBezTo>
                      <a:pt x="29" y="152"/>
                      <a:pt x="30" y="152"/>
                      <a:pt x="32" y="152"/>
                    </a:cubicBezTo>
                    <a:cubicBezTo>
                      <a:pt x="155" y="152"/>
                      <a:pt x="155" y="152"/>
                      <a:pt x="155" y="152"/>
                    </a:cubicBezTo>
                    <a:cubicBezTo>
                      <a:pt x="170" y="136"/>
                      <a:pt x="180" y="114"/>
                      <a:pt x="180" y="90"/>
                    </a:cubicBezTo>
                    <a:cubicBezTo>
                      <a:pt x="180" y="40"/>
                      <a:pt x="139" y="0"/>
                      <a:pt x="90" y="0"/>
                    </a:cubicBezTo>
                    <a:cubicBezTo>
                      <a:pt x="40" y="0"/>
                      <a:pt x="0" y="40"/>
                      <a:pt x="0" y="90"/>
                    </a:cubicBezTo>
                    <a:cubicBezTo>
                      <a:pt x="0" y="114"/>
                      <a:pt x="9" y="136"/>
                      <a:pt x="24" y="152"/>
                    </a:cubicBezTo>
                    <a:cubicBezTo>
                      <a:pt x="25" y="152"/>
                      <a:pt x="26" y="152"/>
                      <a:pt x="26" y="152"/>
                    </a:cubicBezTo>
                    <a:cubicBezTo>
                      <a:pt x="26" y="152"/>
                      <a:pt x="27" y="152"/>
                      <a:pt x="27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3" name="Aichitds5-10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076200" y="4024313"/>
                <a:ext cx="512763" cy="131763"/>
              </a:xfrm>
              <a:custGeom>
                <a:avLst/>
                <a:gdLst>
                  <a:gd name="T0" fmla="*/ 338 w 343"/>
                  <a:gd name="T1" fmla="*/ 76 h 88"/>
                  <a:gd name="T2" fmla="*/ 275 w 343"/>
                  <a:gd name="T3" fmla="*/ 7 h 88"/>
                  <a:gd name="T4" fmla="*/ 249 w 343"/>
                  <a:gd name="T5" fmla="*/ 0 h 88"/>
                  <a:gd name="T6" fmla="*/ 244 w 343"/>
                  <a:gd name="T7" fmla="*/ 0 h 88"/>
                  <a:gd name="T8" fmla="*/ 99 w 343"/>
                  <a:gd name="T9" fmla="*/ 0 h 88"/>
                  <a:gd name="T10" fmla="*/ 94 w 343"/>
                  <a:gd name="T11" fmla="*/ 0 h 88"/>
                  <a:gd name="T12" fmla="*/ 68 w 343"/>
                  <a:gd name="T13" fmla="*/ 7 h 88"/>
                  <a:gd name="T14" fmla="*/ 25 w 343"/>
                  <a:gd name="T15" fmla="*/ 43 h 88"/>
                  <a:gd name="T16" fmla="*/ 0 w 343"/>
                  <a:gd name="T17" fmla="*/ 88 h 88"/>
                  <a:gd name="T18" fmla="*/ 343 w 343"/>
                  <a:gd name="T19" fmla="*/ 88 h 88"/>
                  <a:gd name="T20" fmla="*/ 338 w 343"/>
                  <a:gd name="T21" fmla="*/ 7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3" h="88">
                    <a:moveTo>
                      <a:pt x="338" y="76"/>
                    </a:moveTo>
                    <a:cubicBezTo>
                      <a:pt x="320" y="36"/>
                      <a:pt x="295" y="16"/>
                      <a:pt x="275" y="7"/>
                    </a:cubicBezTo>
                    <a:cubicBezTo>
                      <a:pt x="262" y="1"/>
                      <a:pt x="252" y="0"/>
                      <a:pt x="249" y="0"/>
                    </a:cubicBezTo>
                    <a:cubicBezTo>
                      <a:pt x="247" y="0"/>
                      <a:pt x="246" y="0"/>
                      <a:pt x="244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8" y="0"/>
                      <a:pt x="96" y="0"/>
                      <a:pt x="94" y="0"/>
                    </a:cubicBezTo>
                    <a:cubicBezTo>
                      <a:pt x="91" y="0"/>
                      <a:pt x="81" y="1"/>
                      <a:pt x="68" y="7"/>
                    </a:cubicBezTo>
                    <a:cubicBezTo>
                      <a:pt x="55" y="13"/>
                      <a:pt x="39" y="24"/>
                      <a:pt x="25" y="43"/>
                    </a:cubicBezTo>
                    <a:cubicBezTo>
                      <a:pt x="16" y="55"/>
                      <a:pt x="8" y="69"/>
                      <a:pt x="0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41" y="84"/>
                      <a:pt x="340" y="80"/>
                      <a:pt x="338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4" name="Aichitds5-11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2579313" y="3784601"/>
                <a:ext cx="268288" cy="228600"/>
              </a:xfrm>
              <a:custGeom>
                <a:avLst/>
                <a:gdLst>
                  <a:gd name="T0" fmla="*/ 28 w 180"/>
                  <a:gd name="T1" fmla="*/ 152 h 152"/>
                  <a:gd name="T2" fmla="*/ 32 w 180"/>
                  <a:gd name="T3" fmla="*/ 152 h 152"/>
                  <a:gd name="T4" fmla="*/ 155 w 180"/>
                  <a:gd name="T5" fmla="*/ 152 h 152"/>
                  <a:gd name="T6" fmla="*/ 180 w 180"/>
                  <a:gd name="T7" fmla="*/ 90 h 152"/>
                  <a:gd name="T8" fmla="*/ 90 w 180"/>
                  <a:gd name="T9" fmla="*/ 0 h 152"/>
                  <a:gd name="T10" fmla="*/ 0 w 180"/>
                  <a:gd name="T11" fmla="*/ 90 h 152"/>
                  <a:gd name="T12" fmla="*/ 25 w 180"/>
                  <a:gd name="T13" fmla="*/ 152 h 152"/>
                  <a:gd name="T14" fmla="*/ 27 w 180"/>
                  <a:gd name="T15" fmla="*/ 152 h 152"/>
                  <a:gd name="T16" fmla="*/ 28 w 180"/>
                  <a:gd name="T1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" h="152">
                    <a:moveTo>
                      <a:pt x="28" y="152"/>
                    </a:moveTo>
                    <a:cubicBezTo>
                      <a:pt x="29" y="152"/>
                      <a:pt x="31" y="152"/>
                      <a:pt x="32" y="152"/>
                    </a:cubicBezTo>
                    <a:cubicBezTo>
                      <a:pt x="155" y="152"/>
                      <a:pt x="155" y="152"/>
                      <a:pt x="155" y="152"/>
                    </a:cubicBezTo>
                    <a:cubicBezTo>
                      <a:pt x="171" y="136"/>
                      <a:pt x="180" y="114"/>
                      <a:pt x="180" y="90"/>
                    </a:cubicBezTo>
                    <a:cubicBezTo>
                      <a:pt x="180" y="40"/>
                      <a:pt x="140" y="0"/>
                      <a:pt x="90" y="0"/>
                    </a:cubicBezTo>
                    <a:cubicBezTo>
                      <a:pt x="41" y="0"/>
                      <a:pt x="0" y="40"/>
                      <a:pt x="0" y="90"/>
                    </a:cubicBezTo>
                    <a:cubicBezTo>
                      <a:pt x="0" y="114"/>
                      <a:pt x="10" y="136"/>
                      <a:pt x="25" y="152"/>
                    </a:cubicBezTo>
                    <a:cubicBezTo>
                      <a:pt x="26" y="152"/>
                      <a:pt x="26" y="152"/>
                      <a:pt x="27" y="152"/>
                    </a:cubicBezTo>
                    <a:cubicBezTo>
                      <a:pt x="27" y="152"/>
                      <a:pt x="27" y="152"/>
                      <a:pt x="28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5" name="Aichitds5-12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2479300" y="4024313"/>
                <a:ext cx="512763" cy="131763"/>
              </a:xfrm>
              <a:custGeom>
                <a:avLst/>
                <a:gdLst>
                  <a:gd name="T0" fmla="*/ 338 w 343"/>
                  <a:gd name="T1" fmla="*/ 76 h 88"/>
                  <a:gd name="T2" fmla="*/ 275 w 343"/>
                  <a:gd name="T3" fmla="*/ 7 h 88"/>
                  <a:gd name="T4" fmla="*/ 249 w 343"/>
                  <a:gd name="T5" fmla="*/ 0 h 88"/>
                  <a:gd name="T6" fmla="*/ 244 w 343"/>
                  <a:gd name="T7" fmla="*/ 0 h 88"/>
                  <a:gd name="T8" fmla="*/ 99 w 343"/>
                  <a:gd name="T9" fmla="*/ 0 h 88"/>
                  <a:gd name="T10" fmla="*/ 94 w 343"/>
                  <a:gd name="T11" fmla="*/ 0 h 88"/>
                  <a:gd name="T12" fmla="*/ 68 w 343"/>
                  <a:gd name="T13" fmla="*/ 7 h 88"/>
                  <a:gd name="T14" fmla="*/ 25 w 343"/>
                  <a:gd name="T15" fmla="*/ 43 h 88"/>
                  <a:gd name="T16" fmla="*/ 0 w 343"/>
                  <a:gd name="T17" fmla="*/ 88 h 88"/>
                  <a:gd name="T18" fmla="*/ 343 w 343"/>
                  <a:gd name="T19" fmla="*/ 88 h 88"/>
                  <a:gd name="T20" fmla="*/ 338 w 343"/>
                  <a:gd name="T21" fmla="*/ 7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3" h="88">
                    <a:moveTo>
                      <a:pt x="338" y="76"/>
                    </a:moveTo>
                    <a:cubicBezTo>
                      <a:pt x="320" y="36"/>
                      <a:pt x="294" y="16"/>
                      <a:pt x="275" y="7"/>
                    </a:cubicBezTo>
                    <a:cubicBezTo>
                      <a:pt x="262" y="1"/>
                      <a:pt x="252" y="0"/>
                      <a:pt x="249" y="0"/>
                    </a:cubicBezTo>
                    <a:cubicBezTo>
                      <a:pt x="247" y="0"/>
                      <a:pt x="245" y="0"/>
                      <a:pt x="244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0"/>
                      <a:pt x="96" y="0"/>
                      <a:pt x="94" y="0"/>
                    </a:cubicBezTo>
                    <a:cubicBezTo>
                      <a:pt x="91" y="0"/>
                      <a:pt x="81" y="1"/>
                      <a:pt x="68" y="7"/>
                    </a:cubicBezTo>
                    <a:cubicBezTo>
                      <a:pt x="55" y="13"/>
                      <a:pt x="39" y="24"/>
                      <a:pt x="25" y="43"/>
                    </a:cubicBezTo>
                    <a:cubicBezTo>
                      <a:pt x="16" y="55"/>
                      <a:pt x="7" y="69"/>
                      <a:pt x="0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41" y="84"/>
                      <a:pt x="339" y="80"/>
                      <a:pt x="338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6" name="Aichitds5-13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961650" y="3544888"/>
                <a:ext cx="220663" cy="220663"/>
              </a:xfrm>
              <a:custGeom>
                <a:avLst/>
                <a:gdLst>
                  <a:gd name="T0" fmla="*/ 74 w 148"/>
                  <a:gd name="T1" fmla="*/ 148 h 148"/>
                  <a:gd name="T2" fmla="*/ 122 w 148"/>
                  <a:gd name="T3" fmla="*/ 131 h 148"/>
                  <a:gd name="T4" fmla="*/ 139 w 148"/>
                  <a:gd name="T5" fmla="*/ 110 h 148"/>
                  <a:gd name="T6" fmla="*/ 148 w 148"/>
                  <a:gd name="T7" fmla="*/ 74 h 148"/>
                  <a:gd name="T8" fmla="*/ 74 w 148"/>
                  <a:gd name="T9" fmla="*/ 0 h 148"/>
                  <a:gd name="T10" fmla="*/ 0 w 148"/>
                  <a:gd name="T11" fmla="*/ 74 h 148"/>
                  <a:gd name="T12" fmla="*/ 74 w 148"/>
                  <a:gd name="T13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8">
                    <a:moveTo>
                      <a:pt x="74" y="148"/>
                    </a:moveTo>
                    <a:cubicBezTo>
                      <a:pt x="92" y="148"/>
                      <a:pt x="109" y="142"/>
                      <a:pt x="122" y="131"/>
                    </a:cubicBezTo>
                    <a:cubicBezTo>
                      <a:pt x="126" y="123"/>
                      <a:pt x="132" y="116"/>
                      <a:pt x="139" y="110"/>
                    </a:cubicBezTo>
                    <a:cubicBezTo>
                      <a:pt x="145" y="99"/>
                      <a:pt x="148" y="87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15"/>
                      <a:pt x="33" y="148"/>
                      <a:pt x="74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7" name="Aichitds5-14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1302963" y="3544888"/>
                <a:ext cx="220663" cy="220663"/>
              </a:xfrm>
              <a:custGeom>
                <a:avLst/>
                <a:gdLst>
                  <a:gd name="T0" fmla="*/ 60 w 148"/>
                  <a:gd name="T1" fmla="*/ 147 h 148"/>
                  <a:gd name="T2" fmla="*/ 74 w 148"/>
                  <a:gd name="T3" fmla="*/ 148 h 148"/>
                  <a:gd name="T4" fmla="*/ 148 w 148"/>
                  <a:gd name="T5" fmla="*/ 74 h 148"/>
                  <a:gd name="T6" fmla="*/ 74 w 148"/>
                  <a:gd name="T7" fmla="*/ 0 h 148"/>
                  <a:gd name="T8" fmla="*/ 0 w 148"/>
                  <a:gd name="T9" fmla="*/ 74 h 148"/>
                  <a:gd name="T10" fmla="*/ 2 w 148"/>
                  <a:gd name="T11" fmla="*/ 90 h 148"/>
                  <a:gd name="T12" fmla="*/ 60 w 148"/>
                  <a:gd name="T13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8">
                    <a:moveTo>
                      <a:pt x="60" y="147"/>
                    </a:moveTo>
                    <a:cubicBezTo>
                      <a:pt x="65" y="148"/>
                      <a:pt x="70" y="148"/>
                      <a:pt x="74" y="148"/>
                    </a:cubicBezTo>
                    <a:cubicBezTo>
                      <a:pt x="115" y="148"/>
                      <a:pt x="148" y="115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ubicBezTo>
                      <a:pt x="34" y="0"/>
                      <a:pt x="0" y="33"/>
                      <a:pt x="0" y="74"/>
                    </a:cubicBezTo>
                    <a:cubicBezTo>
                      <a:pt x="0" y="80"/>
                      <a:pt x="1" y="85"/>
                      <a:pt x="2" y="90"/>
                    </a:cubicBezTo>
                    <a:cubicBezTo>
                      <a:pt x="29" y="99"/>
                      <a:pt x="51" y="120"/>
                      <a:pt x="6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8" name="Aichitds5-15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1645863" y="3544888"/>
                <a:ext cx="220663" cy="214313"/>
              </a:xfrm>
              <a:custGeom>
                <a:avLst/>
                <a:gdLst>
                  <a:gd name="T0" fmla="*/ 136 w 148"/>
                  <a:gd name="T1" fmla="*/ 86 h 144"/>
                  <a:gd name="T2" fmla="*/ 147 w 148"/>
                  <a:gd name="T3" fmla="*/ 86 h 144"/>
                  <a:gd name="T4" fmla="*/ 148 w 148"/>
                  <a:gd name="T5" fmla="*/ 74 h 144"/>
                  <a:gd name="T6" fmla="*/ 74 w 148"/>
                  <a:gd name="T7" fmla="*/ 0 h 144"/>
                  <a:gd name="T8" fmla="*/ 0 w 148"/>
                  <a:gd name="T9" fmla="*/ 74 h 144"/>
                  <a:gd name="T10" fmla="*/ 50 w 148"/>
                  <a:gd name="T11" fmla="*/ 144 h 144"/>
                  <a:gd name="T12" fmla="*/ 136 w 148"/>
                  <a:gd name="T13" fmla="*/ 8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4">
                    <a:moveTo>
                      <a:pt x="136" y="86"/>
                    </a:moveTo>
                    <a:cubicBezTo>
                      <a:pt x="139" y="86"/>
                      <a:pt x="143" y="86"/>
                      <a:pt x="147" y="86"/>
                    </a:cubicBezTo>
                    <a:cubicBezTo>
                      <a:pt x="148" y="82"/>
                      <a:pt x="148" y="78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06"/>
                      <a:pt x="21" y="134"/>
                      <a:pt x="50" y="144"/>
                    </a:cubicBezTo>
                    <a:cubicBezTo>
                      <a:pt x="63" y="110"/>
                      <a:pt x="97" y="86"/>
                      <a:pt x="136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39" name="Aichitds5-16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987175" y="3544888"/>
                <a:ext cx="222250" cy="220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0" name="Aichitds5-17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2328488" y="3544888"/>
                <a:ext cx="222250" cy="169863"/>
              </a:xfrm>
              <a:custGeom>
                <a:avLst/>
                <a:gdLst>
                  <a:gd name="T0" fmla="*/ 137 w 148"/>
                  <a:gd name="T1" fmla="*/ 114 h 114"/>
                  <a:gd name="T2" fmla="*/ 148 w 148"/>
                  <a:gd name="T3" fmla="*/ 74 h 114"/>
                  <a:gd name="T4" fmla="*/ 74 w 148"/>
                  <a:gd name="T5" fmla="*/ 0 h 114"/>
                  <a:gd name="T6" fmla="*/ 0 w 148"/>
                  <a:gd name="T7" fmla="*/ 74 h 114"/>
                  <a:gd name="T8" fmla="*/ 9 w 148"/>
                  <a:gd name="T9" fmla="*/ 109 h 114"/>
                  <a:gd name="T10" fmla="*/ 70 w 148"/>
                  <a:gd name="T11" fmla="*/ 86 h 114"/>
                  <a:gd name="T12" fmla="*/ 137 w 148"/>
                  <a:gd name="T13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14">
                    <a:moveTo>
                      <a:pt x="137" y="114"/>
                    </a:moveTo>
                    <a:cubicBezTo>
                      <a:pt x="144" y="102"/>
                      <a:pt x="148" y="89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87"/>
                      <a:pt x="3" y="98"/>
                      <a:pt x="9" y="109"/>
                    </a:cubicBezTo>
                    <a:cubicBezTo>
                      <a:pt x="25" y="94"/>
                      <a:pt x="46" y="86"/>
                      <a:pt x="70" y="86"/>
                    </a:cubicBezTo>
                    <a:cubicBezTo>
                      <a:pt x="96" y="86"/>
                      <a:pt x="120" y="96"/>
                      <a:pt x="137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1" name="Aichitds5-18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2671388" y="3544888"/>
                <a:ext cx="222250" cy="220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2" name="Aichitds5-19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012700" y="3544888"/>
                <a:ext cx="220663" cy="217488"/>
              </a:xfrm>
              <a:custGeom>
                <a:avLst/>
                <a:gdLst>
                  <a:gd name="T0" fmla="*/ 148 w 148"/>
                  <a:gd name="T1" fmla="*/ 74 h 146"/>
                  <a:gd name="T2" fmla="*/ 74 w 148"/>
                  <a:gd name="T3" fmla="*/ 0 h 146"/>
                  <a:gd name="T4" fmla="*/ 0 w 148"/>
                  <a:gd name="T5" fmla="*/ 74 h 146"/>
                  <a:gd name="T6" fmla="*/ 1 w 148"/>
                  <a:gd name="T7" fmla="*/ 86 h 146"/>
                  <a:gd name="T8" fmla="*/ 4 w 148"/>
                  <a:gd name="T9" fmla="*/ 86 h 146"/>
                  <a:gd name="T10" fmla="*/ 91 w 148"/>
                  <a:gd name="T11" fmla="*/ 146 h 146"/>
                  <a:gd name="T12" fmla="*/ 148 w 148"/>
                  <a:gd name="T13" fmla="*/ 7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6">
                    <a:moveTo>
                      <a:pt x="148" y="74"/>
                    </a:moveTo>
                    <a:cubicBezTo>
                      <a:pt x="148" y="33"/>
                      <a:pt x="115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78"/>
                      <a:pt x="1" y="82"/>
                      <a:pt x="1" y="86"/>
                    </a:cubicBezTo>
                    <a:cubicBezTo>
                      <a:pt x="2" y="86"/>
                      <a:pt x="3" y="86"/>
                      <a:pt x="4" y="86"/>
                    </a:cubicBezTo>
                    <a:cubicBezTo>
                      <a:pt x="44" y="86"/>
                      <a:pt x="78" y="111"/>
                      <a:pt x="91" y="146"/>
                    </a:cubicBezTo>
                    <a:cubicBezTo>
                      <a:pt x="124" y="139"/>
                      <a:pt x="148" y="109"/>
                      <a:pt x="14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3" name="Aichitds5-20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355600" y="3544888"/>
                <a:ext cx="220663" cy="220663"/>
              </a:xfrm>
              <a:custGeom>
                <a:avLst/>
                <a:gdLst>
                  <a:gd name="T0" fmla="*/ 147 w 148"/>
                  <a:gd name="T1" fmla="*/ 88 h 148"/>
                  <a:gd name="T2" fmla="*/ 148 w 148"/>
                  <a:gd name="T3" fmla="*/ 74 h 148"/>
                  <a:gd name="T4" fmla="*/ 74 w 148"/>
                  <a:gd name="T5" fmla="*/ 0 h 148"/>
                  <a:gd name="T6" fmla="*/ 0 w 148"/>
                  <a:gd name="T7" fmla="*/ 74 h 148"/>
                  <a:gd name="T8" fmla="*/ 74 w 148"/>
                  <a:gd name="T9" fmla="*/ 148 h 148"/>
                  <a:gd name="T10" fmla="*/ 79 w 148"/>
                  <a:gd name="T11" fmla="*/ 148 h 148"/>
                  <a:gd name="T12" fmla="*/ 147 w 148"/>
                  <a:gd name="T13" fmla="*/ 8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8">
                    <a:moveTo>
                      <a:pt x="147" y="88"/>
                    </a:moveTo>
                    <a:cubicBezTo>
                      <a:pt x="147" y="83"/>
                      <a:pt x="148" y="79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15"/>
                      <a:pt x="33" y="148"/>
                      <a:pt x="74" y="148"/>
                    </a:cubicBezTo>
                    <a:cubicBezTo>
                      <a:pt x="76" y="148"/>
                      <a:pt x="77" y="148"/>
                      <a:pt x="79" y="148"/>
                    </a:cubicBezTo>
                    <a:cubicBezTo>
                      <a:pt x="89" y="118"/>
                      <a:pt x="115" y="95"/>
                      <a:pt x="147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4" name="Aichitds5-21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684213" y="3544888"/>
                <a:ext cx="222250" cy="220663"/>
              </a:xfrm>
              <a:custGeom>
                <a:avLst/>
                <a:gdLst>
                  <a:gd name="T0" fmla="*/ 0 w 148"/>
                  <a:gd name="T1" fmla="*/ 74 h 148"/>
                  <a:gd name="T2" fmla="*/ 9 w 148"/>
                  <a:gd name="T3" fmla="*/ 110 h 148"/>
                  <a:gd name="T4" fmla="*/ 26 w 148"/>
                  <a:gd name="T5" fmla="*/ 131 h 148"/>
                  <a:gd name="T6" fmla="*/ 74 w 148"/>
                  <a:gd name="T7" fmla="*/ 148 h 148"/>
                  <a:gd name="T8" fmla="*/ 148 w 148"/>
                  <a:gd name="T9" fmla="*/ 74 h 148"/>
                  <a:gd name="T10" fmla="*/ 74 w 148"/>
                  <a:gd name="T11" fmla="*/ 0 h 148"/>
                  <a:gd name="T12" fmla="*/ 0 w 148"/>
                  <a:gd name="T13" fmla="*/ 7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8">
                    <a:moveTo>
                      <a:pt x="0" y="74"/>
                    </a:moveTo>
                    <a:cubicBezTo>
                      <a:pt x="0" y="87"/>
                      <a:pt x="3" y="99"/>
                      <a:pt x="9" y="110"/>
                    </a:cubicBezTo>
                    <a:cubicBezTo>
                      <a:pt x="16" y="116"/>
                      <a:pt x="21" y="123"/>
                      <a:pt x="26" y="131"/>
                    </a:cubicBezTo>
                    <a:cubicBezTo>
                      <a:pt x="39" y="142"/>
                      <a:pt x="56" y="148"/>
                      <a:pt x="74" y="148"/>
                    </a:cubicBezTo>
                    <a:cubicBezTo>
                      <a:pt x="115" y="148"/>
                      <a:pt x="148" y="115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5" name="Aichitds5-22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136275" y="3684588"/>
                <a:ext cx="252413" cy="254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6" name="Aichitds5-23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722063" y="3684588"/>
                <a:ext cx="252413" cy="254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7" name="Aichitds5-24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2306263" y="3684588"/>
                <a:ext cx="254000" cy="254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8" name="Aichitds5-2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2893638" y="3684588"/>
                <a:ext cx="252413" cy="254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49" name="Aichitds5-2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3477838" y="3684588"/>
                <a:ext cx="252413" cy="254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24" name="Aichitds5-2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598113" y="4175126"/>
                <a:ext cx="3670300" cy="3508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51" name="Aichitds5-28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961979" y="1481154"/>
                <a:ext cx="2945319" cy="1592297"/>
              </a:xfrm>
              <a:custGeom>
                <a:avLst/>
                <a:gdLst>
                  <a:gd name="T0" fmla="*/ 286 w 1645"/>
                  <a:gd name="T1" fmla="*/ 770 h 777"/>
                  <a:gd name="T2" fmla="*/ 286 w 1645"/>
                  <a:gd name="T3" fmla="*/ 739 h 777"/>
                  <a:gd name="T4" fmla="*/ 37 w 1645"/>
                  <a:gd name="T5" fmla="*/ 739 h 777"/>
                  <a:gd name="T6" fmla="*/ 37 w 1645"/>
                  <a:gd name="T7" fmla="*/ 38 h 777"/>
                  <a:gd name="T8" fmla="*/ 1607 w 1645"/>
                  <a:gd name="T9" fmla="*/ 38 h 777"/>
                  <a:gd name="T10" fmla="*/ 1607 w 1645"/>
                  <a:gd name="T11" fmla="*/ 739 h 777"/>
                  <a:gd name="T12" fmla="*/ 396 w 1645"/>
                  <a:gd name="T13" fmla="*/ 739 h 777"/>
                  <a:gd name="T14" fmla="*/ 396 w 1645"/>
                  <a:gd name="T15" fmla="*/ 770 h 777"/>
                  <a:gd name="T16" fmla="*/ 396 w 1645"/>
                  <a:gd name="T17" fmla="*/ 777 h 777"/>
                  <a:gd name="T18" fmla="*/ 1645 w 1645"/>
                  <a:gd name="T19" fmla="*/ 777 h 777"/>
                  <a:gd name="T20" fmla="*/ 1645 w 1645"/>
                  <a:gd name="T21" fmla="*/ 0 h 777"/>
                  <a:gd name="T22" fmla="*/ 0 w 1645"/>
                  <a:gd name="T23" fmla="*/ 0 h 777"/>
                  <a:gd name="T24" fmla="*/ 0 w 1645"/>
                  <a:gd name="T25" fmla="*/ 777 h 777"/>
                  <a:gd name="T26" fmla="*/ 286 w 1645"/>
                  <a:gd name="T27" fmla="*/ 777 h 777"/>
                  <a:gd name="T28" fmla="*/ 286 w 1645"/>
                  <a:gd name="T29" fmla="*/ 770 h 7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45" h="777">
                    <a:moveTo>
                      <a:pt x="286" y="770"/>
                    </a:moveTo>
                    <a:lnTo>
                      <a:pt x="286" y="739"/>
                    </a:lnTo>
                    <a:lnTo>
                      <a:pt x="37" y="739"/>
                    </a:lnTo>
                    <a:lnTo>
                      <a:pt x="37" y="38"/>
                    </a:lnTo>
                    <a:lnTo>
                      <a:pt x="1607" y="38"/>
                    </a:lnTo>
                    <a:lnTo>
                      <a:pt x="1607" y="739"/>
                    </a:lnTo>
                    <a:lnTo>
                      <a:pt x="396" y="739"/>
                    </a:lnTo>
                    <a:lnTo>
                      <a:pt x="396" y="770"/>
                    </a:lnTo>
                    <a:lnTo>
                      <a:pt x="396" y="777"/>
                    </a:lnTo>
                    <a:lnTo>
                      <a:pt x="1645" y="777"/>
                    </a:lnTo>
                    <a:lnTo>
                      <a:pt x="1645" y="0"/>
                    </a:lnTo>
                    <a:lnTo>
                      <a:pt x="0" y="0"/>
                    </a:lnTo>
                    <a:lnTo>
                      <a:pt x="0" y="777"/>
                    </a:lnTo>
                    <a:lnTo>
                      <a:pt x="286" y="777"/>
                    </a:lnTo>
                    <a:lnTo>
                      <a:pt x="286" y="7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52" name="Aichitds5-29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1525213" y="2892426"/>
                <a:ext cx="417513" cy="611188"/>
              </a:xfrm>
              <a:custGeom>
                <a:avLst/>
                <a:gdLst>
                  <a:gd name="T0" fmla="*/ 147 w 279"/>
                  <a:gd name="T1" fmla="*/ 86 h 409"/>
                  <a:gd name="T2" fmla="*/ 274 w 279"/>
                  <a:gd name="T3" fmla="*/ 26 h 409"/>
                  <a:gd name="T4" fmla="*/ 252 w 279"/>
                  <a:gd name="T5" fmla="*/ 6 h 409"/>
                  <a:gd name="T6" fmla="*/ 144 w 279"/>
                  <a:gd name="T7" fmla="*/ 56 h 409"/>
                  <a:gd name="T8" fmla="*/ 132 w 279"/>
                  <a:gd name="T9" fmla="*/ 58 h 409"/>
                  <a:gd name="T10" fmla="*/ 130 w 279"/>
                  <a:gd name="T11" fmla="*/ 58 h 409"/>
                  <a:gd name="T12" fmla="*/ 61 w 279"/>
                  <a:gd name="T13" fmla="*/ 58 h 409"/>
                  <a:gd name="T14" fmla="*/ 15 w 279"/>
                  <a:gd name="T15" fmla="*/ 84 h 409"/>
                  <a:gd name="T16" fmla="*/ 0 w 279"/>
                  <a:gd name="T17" fmla="*/ 116 h 409"/>
                  <a:gd name="T18" fmla="*/ 1 w 279"/>
                  <a:gd name="T19" fmla="*/ 124 h 409"/>
                  <a:gd name="T20" fmla="*/ 35 w 279"/>
                  <a:gd name="T21" fmla="*/ 151 h 409"/>
                  <a:gd name="T22" fmla="*/ 104 w 279"/>
                  <a:gd name="T23" fmla="*/ 154 h 409"/>
                  <a:gd name="T24" fmla="*/ 101 w 279"/>
                  <a:gd name="T25" fmla="*/ 124 h 409"/>
                  <a:gd name="T26" fmla="*/ 36 w 279"/>
                  <a:gd name="T27" fmla="*/ 120 h 409"/>
                  <a:gd name="T28" fmla="*/ 30 w 279"/>
                  <a:gd name="T29" fmla="*/ 116 h 409"/>
                  <a:gd name="T30" fmla="*/ 30 w 279"/>
                  <a:gd name="T31" fmla="*/ 116 h 409"/>
                  <a:gd name="T32" fmla="*/ 46 w 279"/>
                  <a:gd name="T33" fmla="*/ 96 h 409"/>
                  <a:gd name="T34" fmla="*/ 73 w 279"/>
                  <a:gd name="T35" fmla="*/ 121 h 409"/>
                  <a:gd name="T36" fmla="*/ 89 w 279"/>
                  <a:gd name="T37" fmla="*/ 121 h 409"/>
                  <a:gd name="T38" fmla="*/ 78 w 279"/>
                  <a:gd name="T39" fmla="*/ 86 h 409"/>
                  <a:gd name="T40" fmla="*/ 115 w 279"/>
                  <a:gd name="T41" fmla="*/ 86 h 409"/>
                  <a:gd name="T42" fmla="*/ 104 w 279"/>
                  <a:gd name="T43" fmla="*/ 120 h 409"/>
                  <a:gd name="T44" fmla="*/ 104 w 279"/>
                  <a:gd name="T45" fmla="*/ 158 h 409"/>
                  <a:gd name="T46" fmla="*/ 104 w 279"/>
                  <a:gd name="T47" fmla="*/ 171 h 409"/>
                  <a:gd name="T48" fmla="*/ 89 w 279"/>
                  <a:gd name="T49" fmla="*/ 159 h 409"/>
                  <a:gd name="T50" fmla="*/ 46 w 279"/>
                  <a:gd name="T51" fmla="*/ 157 h 409"/>
                  <a:gd name="T52" fmla="*/ 46 w 279"/>
                  <a:gd name="T53" fmla="*/ 201 h 409"/>
                  <a:gd name="T54" fmla="*/ 69 w 279"/>
                  <a:gd name="T55" fmla="*/ 409 h 409"/>
                  <a:gd name="T56" fmla="*/ 92 w 279"/>
                  <a:gd name="T57" fmla="*/ 216 h 409"/>
                  <a:gd name="T58" fmla="*/ 101 w 279"/>
                  <a:gd name="T59" fmla="*/ 385 h 409"/>
                  <a:gd name="T60" fmla="*/ 147 w 279"/>
                  <a:gd name="T61" fmla="*/ 385 h 409"/>
                  <a:gd name="T62" fmla="*/ 147 w 279"/>
                  <a:gd name="T63" fmla="*/ 16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9" h="409">
                    <a:moveTo>
                      <a:pt x="147" y="165"/>
                    </a:moveTo>
                    <a:cubicBezTo>
                      <a:pt x="147" y="86"/>
                      <a:pt x="147" y="86"/>
                      <a:pt x="147" y="86"/>
                    </a:cubicBezTo>
                    <a:cubicBezTo>
                      <a:pt x="157" y="84"/>
                      <a:pt x="170" y="81"/>
                      <a:pt x="185" y="77"/>
                    </a:cubicBezTo>
                    <a:cubicBezTo>
                      <a:pt x="214" y="68"/>
                      <a:pt x="248" y="54"/>
                      <a:pt x="274" y="26"/>
                    </a:cubicBezTo>
                    <a:cubicBezTo>
                      <a:pt x="279" y="20"/>
                      <a:pt x="279" y="11"/>
                      <a:pt x="273" y="5"/>
                    </a:cubicBezTo>
                    <a:cubicBezTo>
                      <a:pt x="267" y="0"/>
                      <a:pt x="257" y="0"/>
                      <a:pt x="252" y="6"/>
                    </a:cubicBezTo>
                    <a:cubicBezTo>
                      <a:pt x="233" y="27"/>
                      <a:pt x="202" y="40"/>
                      <a:pt x="177" y="48"/>
                    </a:cubicBezTo>
                    <a:cubicBezTo>
                      <a:pt x="164" y="52"/>
                      <a:pt x="152" y="54"/>
                      <a:pt x="144" y="56"/>
                    </a:cubicBezTo>
                    <a:cubicBezTo>
                      <a:pt x="140" y="57"/>
                      <a:pt x="136" y="57"/>
                      <a:pt x="134" y="57"/>
                    </a:cubicBezTo>
                    <a:cubicBezTo>
                      <a:pt x="133" y="57"/>
                      <a:pt x="132" y="58"/>
                      <a:pt x="132" y="58"/>
                    </a:cubicBezTo>
                    <a:cubicBezTo>
                      <a:pt x="131" y="58"/>
                      <a:pt x="131" y="58"/>
                      <a:pt x="131" y="58"/>
                    </a:cubicBezTo>
                    <a:cubicBezTo>
                      <a:pt x="131" y="58"/>
                      <a:pt x="131" y="58"/>
                      <a:pt x="130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62" y="58"/>
                      <a:pt x="61" y="58"/>
                      <a:pt x="61" y="58"/>
                    </a:cubicBezTo>
                    <a:cubicBezTo>
                      <a:pt x="53" y="58"/>
                      <a:pt x="47" y="60"/>
                      <a:pt x="41" y="63"/>
                    </a:cubicBezTo>
                    <a:cubicBezTo>
                      <a:pt x="32" y="68"/>
                      <a:pt x="22" y="75"/>
                      <a:pt x="15" y="84"/>
                    </a:cubicBezTo>
                    <a:cubicBezTo>
                      <a:pt x="11" y="88"/>
                      <a:pt x="8" y="93"/>
                      <a:pt x="5" y="98"/>
                    </a:cubicBezTo>
                    <a:cubicBezTo>
                      <a:pt x="2" y="103"/>
                      <a:pt x="0" y="109"/>
                      <a:pt x="0" y="116"/>
                    </a:cubicBezTo>
                    <a:cubicBezTo>
                      <a:pt x="0" y="119"/>
                      <a:pt x="1" y="121"/>
                      <a:pt x="1" y="1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3" y="129"/>
                      <a:pt x="6" y="135"/>
                      <a:pt x="10" y="139"/>
                    </a:cubicBezTo>
                    <a:cubicBezTo>
                      <a:pt x="16" y="145"/>
                      <a:pt x="25" y="149"/>
                      <a:pt x="35" y="151"/>
                    </a:cubicBezTo>
                    <a:cubicBezTo>
                      <a:pt x="46" y="154"/>
                      <a:pt x="58" y="155"/>
                      <a:pt x="74" y="155"/>
                    </a:cubicBezTo>
                    <a:cubicBezTo>
                      <a:pt x="83" y="155"/>
                      <a:pt x="93" y="155"/>
                      <a:pt x="104" y="154"/>
                    </a:cubicBezTo>
                    <a:cubicBezTo>
                      <a:pt x="112" y="153"/>
                      <a:pt x="118" y="146"/>
                      <a:pt x="118" y="138"/>
                    </a:cubicBezTo>
                    <a:cubicBezTo>
                      <a:pt x="117" y="129"/>
                      <a:pt x="110" y="123"/>
                      <a:pt x="101" y="124"/>
                    </a:cubicBezTo>
                    <a:cubicBezTo>
                      <a:pt x="91" y="125"/>
                      <a:pt x="82" y="125"/>
                      <a:pt x="74" y="125"/>
                    </a:cubicBezTo>
                    <a:cubicBezTo>
                      <a:pt x="55" y="125"/>
                      <a:pt x="43" y="123"/>
                      <a:pt x="36" y="120"/>
                    </a:cubicBezTo>
                    <a:cubicBezTo>
                      <a:pt x="33" y="119"/>
                      <a:pt x="32" y="118"/>
                      <a:pt x="31" y="117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0" y="115"/>
                      <a:pt x="31" y="113"/>
                      <a:pt x="33" y="109"/>
                    </a:cubicBezTo>
                    <a:cubicBezTo>
                      <a:pt x="36" y="105"/>
                      <a:pt x="41" y="100"/>
                      <a:pt x="46" y="96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51" y="120"/>
                      <a:pt x="60" y="121"/>
                      <a:pt x="73" y="121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79" y="121"/>
                      <a:pt x="84" y="121"/>
                      <a:pt x="89" y="121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83" y="100"/>
                      <a:pt x="78" y="94"/>
                      <a:pt x="78" y="86"/>
                    </a:cubicBezTo>
                    <a:cubicBezTo>
                      <a:pt x="78" y="76"/>
                      <a:pt x="86" y="68"/>
                      <a:pt x="96" y="68"/>
                    </a:cubicBezTo>
                    <a:cubicBezTo>
                      <a:pt x="107" y="68"/>
                      <a:pt x="115" y="76"/>
                      <a:pt x="115" y="86"/>
                    </a:cubicBezTo>
                    <a:cubicBezTo>
                      <a:pt x="115" y="94"/>
                      <a:pt x="110" y="100"/>
                      <a:pt x="104" y="103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13" y="121"/>
                      <a:pt x="121" y="128"/>
                      <a:pt x="121" y="137"/>
                    </a:cubicBezTo>
                    <a:cubicBezTo>
                      <a:pt x="122" y="148"/>
                      <a:pt x="115" y="157"/>
                      <a:pt x="104" y="158"/>
                    </a:cubicBez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04" y="171"/>
                      <a:pt x="104" y="171"/>
                      <a:pt x="104" y="171"/>
                    </a:cubicBezTo>
                    <a:cubicBezTo>
                      <a:pt x="89" y="171"/>
                      <a:pt x="89" y="171"/>
                      <a:pt x="89" y="171"/>
                    </a:cubicBezTo>
                    <a:cubicBezTo>
                      <a:pt x="89" y="159"/>
                      <a:pt x="89" y="159"/>
                      <a:pt x="89" y="159"/>
                    </a:cubicBezTo>
                    <a:cubicBezTo>
                      <a:pt x="84" y="159"/>
                      <a:pt x="79" y="159"/>
                      <a:pt x="74" y="159"/>
                    </a:cubicBezTo>
                    <a:cubicBezTo>
                      <a:pt x="63" y="159"/>
                      <a:pt x="54" y="158"/>
                      <a:pt x="46" y="157"/>
                    </a:cubicBezTo>
                    <a:cubicBezTo>
                      <a:pt x="46" y="165"/>
                      <a:pt x="46" y="165"/>
                      <a:pt x="46" y="165"/>
                    </a:cubicBezTo>
                    <a:cubicBezTo>
                      <a:pt x="46" y="201"/>
                      <a:pt x="46" y="201"/>
                      <a:pt x="46" y="201"/>
                    </a:cubicBezTo>
                    <a:cubicBezTo>
                      <a:pt x="46" y="385"/>
                      <a:pt x="46" y="385"/>
                      <a:pt x="46" y="385"/>
                    </a:cubicBezTo>
                    <a:cubicBezTo>
                      <a:pt x="46" y="398"/>
                      <a:pt x="56" y="409"/>
                      <a:pt x="69" y="409"/>
                    </a:cubicBezTo>
                    <a:cubicBezTo>
                      <a:pt x="82" y="409"/>
                      <a:pt x="92" y="398"/>
                      <a:pt x="92" y="385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01" y="216"/>
                      <a:pt x="101" y="216"/>
                      <a:pt x="101" y="216"/>
                    </a:cubicBezTo>
                    <a:cubicBezTo>
                      <a:pt x="101" y="385"/>
                      <a:pt x="101" y="385"/>
                      <a:pt x="101" y="385"/>
                    </a:cubicBezTo>
                    <a:cubicBezTo>
                      <a:pt x="101" y="398"/>
                      <a:pt x="111" y="409"/>
                      <a:pt x="124" y="409"/>
                    </a:cubicBezTo>
                    <a:cubicBezTo>
                      <a:pt x="137" y="409"/>
                      <a:pt x="147" y="398"/>
                      <a:pt x="147" y="385"/>
                    </a:cubicBezTo>
                    <a:cubicBezTo>
                      <a:pt x="147" y="201"/>
                      <a:pt x="147" y="201"/>
                      <a:pt x="147" y="201"/>
                    </a:cubicBezTo>
                    <a:lnTo>
                      <a:pt x="147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  <p:sp>
            <p:nvSpPr>
              <p:cNvPr id="53" name="Aichitds5-3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606175" y="2835276"/>
                <a:ext cx="127000" cy="127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ea typeface="Aa吃鸡专用体 (非商业使用)" panose="02010600010101010101" pitchFamily="2" charset="-122"/>
                </a:endParaRPr>
              </a:p>
            </p:txBody>
          </p:sp>
        </p:grpSp>
        <p:sp>
          <p:nvSpPr>
            <p:cNvPr id="54" name="Aichitds5-31"/>
            <p:cNvSpPr/>
            <p:nvPr>
              <p:custDataLst>
                <p:tags r:id="rId36"/>
              </p:custDataLst>
            </p:nvPr>
          </p:nvSpPr>
          <p:spPr>
            <a:xfrm>
              <a:off x="1496692" y="1843015"/>
              <a:ext cx="3147137" cy="1317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C00000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先人后己</a:t>
              </a:r>
              <a:endParaRPr lang="zh-CN" altLang="en-US" sz="1600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C00000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甘为人梯</a:t>
              </a:r>
              <a:endParaRPr lang="zh-CN" altLang="en-US" sz="1600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C00000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牺牲小我、成就大我</a:t>
              </a:r>
              <a:endParaRPr lang="zh-CN" altLang="en-US" sz="1600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2" name="Aitds4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5252085" y="3526155"/>
            <a:ext cx="5386705" cy="122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 algn="just" eaLnBrk="1">
              <a:lnSpc>
                <a:spcPct val="185000"/>
              </a:lnSpc>
            </a:pPr>
            <a:r>
              <a:rPr lang="zh-CN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为了国家和人民利益舍弃个人利益的的高贵品质，撑起了一代代中华民族的脊梁。</a:t>
            </a:r>
            <a:endParaRPr 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/>
          <a:stretch>
            <a:fillRect/>
          </a:stretch>
        </p:blipFill>
        <p:spPr>
          <a:xfrm>
            <a:off x="-635" y="31750"/>
            <a:ext cx="5795010" cy="526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11" grpId="0" bldLvl="0" animBg="1" autoUpdateAnimBg="0"/>
      <p:bldP spid="13" grpId="0" bldLvl="0" animBg="1"/>
      <p:bldP spid="13" grpId="1" bldLvl="0" animBg="1"/>
      <p:bldP spid="14" grpId="0" bldLvl="0" animBg="1"/>
      <p:bldP spid="14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图层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249805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/>
          <p:cNvGrpSpPr/>
          <p:nvPr/>
        </p:nvGrpSpPr>
        <p:grpSpPr>
          <a:xfrm>
            <a:off x="10824845" y="1254125"/>
            <a:ext cx="1095375" cy="1231900"/>
            <a:chOff x="17047" y="1975"/>
            <a:chExt cx="1725" cy="1940"/>
          </a:xfrm>
        </p:grpSpPr>
        <p:pic>
          <p:nvPicPr>
            <p:cNvPr id="21" name="图片 20" descr="热气球1 拷贝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08" y="2559"/>
              <a:ext cx="1064" cy="1356"/>
            </a:xfrm>
            <a:prstGeom prst="rect">
              <a:avLst/>
            </a:prstGeom>
          </p:spPr>
        </p:pic>
        <p:pic>
          <p:nvPicPr>
            <p:cNvPr id="22" name="图片 21" descr="热气球1 拷贝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 rot="20640000">
              <a:off x="17047" y="1975"/>
              <a:ext cx="572" cy="730"/>
            </a:xfrm>
            <a:prstGeom prst="rect">
              <a:avLst/>
            </a:prstGeom>
          </p:spPr>
        </p:pic>
      </p:grpSp>
      <p:pic>
        <p:nvPicPr>
          <p:cNvPr id="25" name="图片 24" descr="图片3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b="8506"/>
          <a:stretch>
            <a:fillRect/>
          </a:stretch>
        </p:blipFill>
        <p:spPr>
          <a:xfrm>
            <a:off x="-313690" y="4269105"/>
            <a:ext cx="12762230" cy="2602230"/>
          </a:xfrm>
          <a:prstGeom prst="rect">
            <a:avLst/>
          </a:prstGeom>
        </p:spPr>
      </p:pic>
      <p:pic>
        <p:nvPicPr>
          <p:cNvPr id="27" name="Picture 5" descr="C:\Documents and Settings\Administrator\桌面\05.pn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69595" y="1041400"/>
            <a:ext cx="14478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4650105" y="403225"/>
            <a:ext cx="2673350" cy="156337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p>
            <a:pPr lvl="0" algn="ctr">
              <a:lnSpc>
                <a:spcPct val="110000"/>
              </a:lnSpc>
            </a:pPr>
            <a:r>
              <a:rPr lang="en-US" altLang="zh-CN" sz="87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02</a:t>
            </a:r>
            <a:endParaRPr kumimoji="0" lang="en-US" altLang="zh-CN" sz="8700" b="1" i="0" spc="-200" baseline="0" noProof="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charset="-122"/>
              <a:ea typeface="思源黑体 CN Heavy" panose="020B0A00000000000000" charset="-122"/>
              <a:cs typeface="方正苏新诗柳楷简体-yolan" panose="02000000000000000000" pitchFamily="2" charset="-122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35500" y="2092960"/>
            <a:ext cx="2999740" cy="493667"/>
            <a:chOff x="5429" y="3648"/>
            <a:chExt cx="2915" cy="616"/>
          </a:xfrm>
        </p:grpSpPr>
        <p:sp>
          <p:nvSpPr>
            <p:cNvPr id="28" name="圆角矩形 27"/>
            <p:cNvSpPr/>
            <p:nvPr>
              <p:custDataLst>
                <p:tags r:id="rId9"/>
              </p:custDataLst>
            </p:nvPr>
          </p:nvSpPr>
          <p:spPr>
            <a:xfrm>
              <a:off x="5429" y="3648"/>
              <a:ext cx="2915" cy="607"/>
            </a:xfrm>
            <a:prstGeom prst="roundRect">
              <a:avLst>
                <a:gd name="adj" fmla="val 45697"/>
              </a:avLst>
            </a:prstGeom>
            <a:gradFill>
              <a:gsLst>
                <a:gs pos="0">
                  <a:srgbClr val="DC2517"/>
                </a:gs>
                <a:gs pos="83000">
                  <a:srgbClr val="EF8621"/>
                </a:gs>
              </a:gsLst>
              <a:lin ang="5400000" scaled="0"/>
            </a:gradFill>
            <a:ln w="15875">
              <a:solidFill>
                <a:schemeClr val="bg1"/>
              </a:solidFill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10"/>
              </p:custDataLst>
            </p:nvPr>
          </p:nvSpPr>
          <p:spPr>
            <a:xfrm>
              <a:off x="5632" y="3690"/>
              <a:ext cx="2540" cy="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200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 </a:t>
              </a:r>
              <a:r>
                <a:rPr lang="en-US" altLang="zh-CN" sz="2400" b="1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 </a:t>
              </a:r>
              <a:r>
                <a:rPr lang="zh-CN" altLang="en-US" sz="2400" b="1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第二部分</a:t>
              </a:r>
              <a:r>
                <a:rPr lang="en-US" altLang="zh-CN" sz="2200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                  </a:t>
              </a:r>
              <a:endParaRPr lang="en-US" altLang="zh-CN" sz="2200" spc="500">
                <a:solidFill>
                  <a:schemeClr val="bg1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endParaRPr>
            </a:p>
          </p:txBody>
        </p:sp>
      </p:grpSp>
      <p:sp>
        <p:nvSpPr>
          <p:cNvPr id="3" name="矩形 2"/>
          <p:cNvSpPr/>
          <p:nvPr>
            <p:custDataLst>
              <p:tags r:id="rId11"/>
            </p:custDataLst>
          </p:nvPr>
        </p:nvSpPr>
        <p:spPr>
          <a:xfrm>
            <a:off x="765810" y="2826385"/>
            <a:ext cx="10758170" cy="953135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56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我们身边敬业奉献的模范典型</a:t>
            </a:r>
            <a:endParaRPr lang="zh-CN" altLang="en-US" sz="56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  <p:bldLst>
      <p:bldP spid="2" grpId="0" bldLvl="0" animBg="1"/>
      <p:bldP spid="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 rot="2700000">
            <a:off x="5998581" y="273988"/>
            <a:ext cx="4440983" cy="4442338"/>
          </a:xfrm>
          <a:custGeom>
            <a:avLst/>
            <a:gdLst>
              <a:gd name="connsiteX0" fmla="*/ 0 w 4440983"/>
              <a:gd name="connsiteY0" fmla="*/ 3847026 h 4442338"/>
              <a:gd name="connsiteX1" fmla="*/ 3845671 w 4440983"/>
              <a:gd name="connsiteY1" fmla="*/ 1354 h 4442338"/>
              <a:gd name="connsiteX2" fmla="*/ 3847028 w 4440983"/>
              <a:gd name="connsiteY2" fmla="*/ 2711 h 4442338"/>
              <a:gd name="connsiteX3" fmla="*/ 3847028 w 4440983"/>
              <a:gd name="connsiteY3" fmla="*/ 0 h 4442338"/>
              <a:gd name="connsiteX4" fmla="*/ 4439628 w 4440983"/>
              <a:gd name="connsiteY4" fmla="*/ 0 h 4442338"/>
              <a:gd name="connsiteX5" fmla="*/ 4439628 w 4440983"/>
              <a:gd name="connsiteY5" fmla="*/ 595311 h 4442338"/>
              <a:gd name="connsiteX6" fmla="*/ 4440983 w 4440983"/>
              <a:gd name="connsiteY6" fmla="*/ 596666 h 4442338"/>
              <a:gd name="connsiteX7" fmla="*/ 4439628 w 4440983"/>
              <a:gd name="connsiteY7" fmla="*/ 598021 h 4442338"/>
              <a:gd name="connsiteX8" fmla="*/ 4439628 w 4440983"/>
              <a:gd name="connsiteY8" fmla="*/ 598022 h 4442338"/>
              <a:gd name="connsiteX9" fmla="*/ 4439628 w 4440983"/>
              <a:gd name="connsiteY9" fmla="*/ 598022 h 4442338"/>
              <a:gd name="connsiteX10" fmla="*/ 595311 w 4440983"/>
              <a:gd name="connsiteY10" fmla="*/ 4442338 h 4442338"/>
              <a:gd name="connsiteX11" fmla="*/ 593955 w 4440983"/>
              <a:gd name="connsiteY11" fmla="*/ 4440982 h 4442338"/>
              <a:gd name="connsiteX12" fmla="*/ 593956 w 4440983"/>
              <a:gd name="connsiteY12" fmla="*/ 3845671 h 4442338"/>
              <a:gd name="connsiteX13" fmla="*/ 1356 w 4440983"/>
              <a:gd name="connsiteY13" fmla="*/ 3845671 h 4442338"/>
              <a:gd name="connsiteX14" fmla="*/ 1356 w 4440983"/>
              <a:gd name="connsiteY14" fmla="*/ 3848382 h 444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40983" h="4442338">
                <a:moveTo>
                  <a:pt x="0" y="3847026"/>
                </a:moveTo>
                <a:lnTo>
                  <a:pt x="3845671" y="1354"/>
                </a:lnTo>
                <a:lnTo>
                  <a:pt x="3847028" y="2711"/>
                </a:lnTo>
                <a:lnTo>
                  <a:pt x="3847028" y="0"/>
                </a:lnTo>
                <a:lnTo>
                  <a:pt x="4439628" y="0"/>
                </a:lnTo>
                <a:lnTo>
                  <a:pt x="4439628" y="595311"/>
                </a:lnTo>
                <a:lnTo>
                  <a:pt x="4440983" y="596666"/>
                </a:lnTo>
                <a:lnTo>
                  <a:pt x="4439628" y="598021"/>
                </a:lnTo>
                <a:lnTo>
                  <a:pt x="4439628" y="598022"/>
                </a:lnTo>
                <a:lnTo>
                  <a:pt x="4439628" y="598022"/>
                </a:lnTo>
                <a:lnTo>
                  <a:pt x="595311" y="4442338"/>
                </a:lnTo>
                <a:lnTo>
                  <a:pt x="593955" y="4440982"/>
                </a:lnTo>
                <a:lnTo>
                  <a:pt x="593956" y="3845671"/>
                </a:lnTo>
                <a:lnTo>
                  <a:pt x="1356" y="3845671"/>
                </a:lnTo>
                <a:lnTo>
                  <a:pt x="1356" y="3848382"/>
                </a:lnTo>
                <a:close/>
              </a:path>
            </a:pathLst>
          </a:custGeom>
          <a:gradFill>
            <a:gsLst>
              <a:gs pos="90000">
                <a:srgbClr val="C00000"/>
              </a:gs>
              <a:gs pos="30000">
                <a:srgbClr val="FF3300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今楷05-6763 W05" panose="02020400000000000000" pitchFamily="18" charset="-122"/>
              <a:ea typeface="仓耳今楷05-6763 W05" panose="02020400000000000000" pitchFamily="18" charset="-122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41066" y="2264701"/>
            <a:ext cx="488789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rPr>
              <a:t>妙手仁心除病痛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rPr>
              <a:t> 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5124450" y="2196465"/>
            <a:ext cx="592455" cy="598170"/>
          </a:xfrm>
          <a:prstGeom prst="rect">
            <a:avLst/>
          </a:prstGeom>
          <a:gradFill>
            <a:gsLst>
              <a:gs pos="90000">
                <a:srgbClr val="C00000"/>
              </a:gs>
              <a:gs pos="30000">
                <a:srgbClr val="FF3300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今楷05-6763 W05" panose="02020400000000000000" pitchFamily="18" charset="-122"/>
              <a:ea typeface="仓耳今楷05-6763 W05" panose="02020400000000000000" pitchFamily="18" charset="-122"/>
              <a:cs typeface="+mn-ea"/>
            </a:endParaRPr>
          </a:p>
        </p:txBody>
      </p:sp>
      <p:sp>
        <p:nvSpPr>
          <p:cNvPr id="16" name="任意多边形 15"/>
          <p:cNvSpPr/>
          <p:nvPr/>
        </p:nvSpPr>
        <p:spPr>
          <a:xfrm rot="2700000">
            <a:off x="5998582" y="1907501"/>
            <a:ext cx="4440983" cy="4442338"/>
          </a:xfrm>
          <a:custGeom>
            <a:avLst/>
            <a:gdLst>
              <a:gd name="connsiteX0" fmla="*/ 0 w 4440983"/>
              <a:gd name="connsiteY0" fmla="*/ 3847026 h 4442338"/>
              <a:gd name="connsiteX1" fmla="*/ 3845671 w 4440983"/>
              <a:gd name="connsiteY1" fmla="*/ 1354 h 4442338"/>
              <a:gd name="connsiteX2" fmla="*/ 3847028 w 4440983"/>
              <a:gd name="connsiteY2" fmla="*/ 2711 h 4442338"/>
              <a:gd name="connsiteX3" fmla="*/ 3847028 w 4440983"/>
              <a:gd name="connsiteY3" fmla="*/ 0 h 4442338"/>
              <a:gd name="connsiteX4" fmla="*/ 4439628 w 4440983"/>
              <a:gd name="connsiteY4" fmla="*/ 0 h 4442338"/>
              <a:gd name="connsiteX5" fmla="*/ 4439628 w 4440983"/>
              <a:gd name="connsiteY5" fmla="*/ 595311 h 4442338"/>
              <a:gd name="connsiteX6" fmla="*/ 4440983 w 4440983"/>
              <a:gd name="connsiteY6" fmla="*/ 596666 h 4442338"/>
              <a:gd name="connsiteX7" fmla="*/ 4439628 w 4440983"/>
              <a:gd name="connsiteY7" fmla="*/ 598021 h 4442338"/>
              <a:gd name="connsiteX8" fmla="*/ 4439628 w 4440983"/>
              <a:gd name="connsiteY8" fmla="*/ 598022 h 4442338"/>
              <a:gd name="connsiteX9" fmla="*/ 4439628 w 4440983"/>
              <a:gd name="connsiteY9" fmla="*/ 598022 h 4442338"/>
              <a:gd name="connsiteX10" fmla="*/ 595311 w 4440983"/>
              <a:gd name="connsiteY10" fmla="*/ 4442338 h 4442338"/>
              <a:gd name="connsiteX11" fmla="*/ 593955 w 4440983"/>
              <a:gd name="connsiteY11" fmla="*/ 4440982 h 4442338"/>
              <a:gd name="connsiteX12" fmla="*/ 593956 w 4440983"/>
              <a:gd name="connsiteY12" fmla="*/ 3845671 h 4442338"/>
              <a:gd name="connsiteX13" fmla="*/ 1356 w 4440983"/>
              <a:gd name="connsiteY13" fmla="*/ 3845671 h 4442338"/>
              <a:gd name="connsiteX14" fmla="*/ 1356 w 4440983"/>
              <a:gd name="connsiteY14" fmla="*/ 3848382 h 444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40983" h="4442338">
                <a:moveTo>
                  <a:pt x="0" y="3847026"/>
                </a:moveTo>
                <a:lnTo>
                  <a:pt x="3845671" y="1354"/>
                </a:lnTo>
                <a:lnTo>
                  <a:pt x="3847028" y="2711"/>
                </a:lnTo>
                <a:lnTo>
                  <a:pt x="3847028" y="0"/>
                </a:lnTo>
                <a:lnTo>
                  <a:pt x="4439628" y="0"/>
                </a:lnTo>
                <a:lnTo>
                  <a:pt x="4439628" y="595311"/>
                </a:lnTo>
                <a:lnTo>
                  <a:pt x="4440983" y="596666"/>
                </a:lnTo>
                <a:lnTo>
                  <a:pt x="4439628" y="598021"/>
                </a:lnTo>
                <a:lnTo>
                  <a:pt x="4439628" y="598022"/>
                </a:lnTo>
                <a:lnTo>
                  <a:pt x="4439628" y="598022"/>
                </a:lnTo>
                <a:lnTo>
                  <a:pt x="595311" y="4442338"/>
                </a:lnTo>
                <a:lnTo>
                  <a:pt x="593955" y="4440982"/>
                </a:lnTo>
                <a:lnTo>
                  <a:pt x="593956" y="3845671"/>
                </a:lnTo>
                <a:lnTo>
                  <a:pt x="1356" y="3845671"/>
                </a:lnTo>
                <a:lnTo>
                  <a:pt x="1356" y="3848382"/>
                </a:lnTo>
                <a:close/>
              </a:path>
            </a:pathLst>
          </a:custGeom>
          <a:gradFill>
            <a:gsLst>
              <a:gs pos="90000">
                <a:srgbClr val="C00000"/>
              </a:gs>
              <a:gs pos="30000">
                <a:srgbClr val="FF3300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今楷05-6763 W05" panose="02020400000000000000" pitchFamily="18" charset="-122"/>
              <a:ea typeface="仓耳今楷05-6763 W05" panose="02020400000000000000" pitchFamily="18" charset="-122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13812" y="3891864"/>
            <a:ext cx="488789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rPr>
              <a:t>用敬业奉献点亮生命之光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 rot="2700000">
            <a:off x="4958715" y="3829685"/>
            <a:ext cx="592455" cy="598170"/>
          </a:xfrm>
          <a:prstGeom prst="rect">
            <a:avLst/>
          </a:prstGeom>
          <a:gradFill>
            <a:gsLst>
              <a:gs pos="90000">
                <a:srgbClr val="C00000"/>
              </a:gs>
              <a:gs pos="30000">
                <a:srgbClr val="FF3300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今楷05-6763 W05" panose="02020400000000000000" pitchFamily="18" charset="-122"/>
              <a:ea typeface="仓耳今楷05-6763 W05" panose="02020400000000000000" pitchFamily="18" charset="-122"/>
              <a:cs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11530" y="1671955"/>
            <a:ext cx="3484245" cy="3561080"/>
          </a:xfrm>
          <a:prstGeom prst="roundRect">
            <a:avLst>
              <a:gd name="adj" fmla="val 4424"/>
            </a:avLst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635" y="31750"/>
            <a:ext cx="5795010" cy="5264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63295" y="5539740"/>
            <a:ext cx="34518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</a:t>
            </a:r>
            <a:r>
              <a:rPr lang="zh-CN" altLang="en-US"/>
              <a:t>富拉尔基区优秀医师</a:t>
            </a:r>
            <a:endParaRPr lang="zh-CN" altLang="en-US"/>
          </a:p>
          <a:p>
            <a:r>
              <a:rPr lang="zh-CN" altLang="en-US"/>
              <a:t>心血管内科三病区副主任</a:t>
            </a:r>
            <a:r>
              <a:rPr lang="en-US" altLang="zh-CN"/>
              <a:t>    </a:t>
            </a:r>
            <a:r>
              <a:rPr lang="zh-CN" altLang="en-US"/>
              <a:t>刘佳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Aitds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22215" y="1801495"/>
            <a:ext cx="6024245" cy="3679190"/>
          </a:xfrm>
          <a:prstGeom prst="rect">
            <a:avLst/>
          </a:prstGeom>
          <a:noFill/>
          <a:ln w="9525">
            <a:solidFill>
              <a:srgbClr val="B8B8B8"/>
            </a:solidFill>
            <a:miter lim="800000"/>
          </a:ln>
        </p:spPr>
        <p:txBody>
          <a:bodyPr/>
          <a:lstStyle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3" name="Aitds5"/>
          <p:cNvSpPr/>
          <p:nvPr>
            <p:custDataLst>
              <p:tags r:id="rId2"/>
            </p:custDataLst>
          </p:nvPr>
        </p:nvSpPr>
        <p:spPr bwMode="auto">
          <a:xfrm>
            <a:off x="4942036" y="1719511"/>
            <a:ext cx="686501" cy="688563"/>
          </a:xfrm>
          <a:custGeom>
            <a:avLst/>
            <a:gdLst>
              <a:gd name="T0" fmla="*/ 0 w 1446"/>
              <a:gd name="T1" fmla="*/ 0 h 1446"/>
              <a:gd name="T2" fmla="*/ 2147483647 w 1446"/>
              <a:gd name="T3" fmla="*/ 0 h 1446"/>
              <a:gd name="T4" fmla="*/ 2147483647 w 1446"/>
              <a:gd name="T5" fmla="*/ 2147483647 h 1446"/>
              <a:gd name="T6" fmla="*/ 2147483647 w 1446"/>
              <a:gd name="T7" fmla="*/ 2147483647 h 1446"/>
              <a:gd name="T8" fmla="*/ 2147483647 w 1446"/>
              <a:gd name="T9" fmla="*/ 2147483647 h 1446"/>
              <a:gd name="T10" fmla="*/ 0 w 1446"/>
              <a:gd name="T11" fmla="*/ 2147483647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A40102"/>
          </a:solidFill>
          <a:ln>
            <a:noFill/>
          </a:ln>
        </p:spPr>
        <p:txBody>
          <a:bodyPr/>
          <a:lstStyle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4" name="Aitds6"/>
          <p:cNvSpPr/>
          <p:nvPr>
            <p:custDataLst>
              <p:tags r:id="rId3"/>
            </p:custDataLst>
          </p:nvPr>
        </p:nvSpPr>
        <p:spPr bwMode="auto">
          <a:xfrm flipH="1" flipV="1">
            <a:off x="10468761" y="4913500"/>
            <a:ext cx="686503" cy="688563"/>
          </a:xfrm>
          <a:custGeom>
            <a:avLst/>
            <a:gdLst>
              <a:gd name="T0" fmla="*/ 0 w 1446"/>
              <a:gd name="T1" fmla="*/ 0 h 1446"/>
              <a:gd name="T2" fmla="*/ 2147483647 w 1446"/>
              <a:gd name="T3" fmla="*/ 0 h 1446"/>
              <a:gd name="T4" fmla="*/ 2147483647 w 1446"/>
              <a:gd name="T5" fmla="*/ 2147483647 h 1446"/>
              <a:gd name="T6" fmla="*/ 2147483647 w 1446"/>
              <a:gd name="T7" fmla="*/ 2147483647 h 1446"/>
              <a:gd name="T8" fmla="*/ 2147483647 w 1446"/>
              <a:gd name="T9" fmla="*/ 2147483647 h 1446"/>
              <a:gd name="T10" fmla="*/ 0 w 1446"/>
              <a:gd name="T11" fmla="*/ 2147483647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A40102"/>
          </a:solidFill>
          <a:ln>
            <a:noFill/>
          </a:ln>
        </p:spPr>
        <p:txBody>
          <a:bodyPr/>
          <a:lstStyle/>
          <a:p>
            <a:pPr defTabSz="1187450">
              <a:defRPr/>
            </a:pPr>
            <a:endParaRPr lang="zh-CN" altLang="en-US" sz="2335" kern="0">
              <a:solidFill>
                <a:sysClr val="windowText" lastClr="0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315460" y="1759585"/>
            <a:ext cx="0" cy="3877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ichitds5-31"/>
          <p:cNvSpPr/>
          <p:nvPr>
            <p:custDataLst>
              <p:tags r:id="rId4"/>
            </p:custDataLst>
          </p:nvPr>
        </p:nvSpPr>
        <p:spPr>
          <a:xfrm>
            <a:off x="650875" y="1778000"/>
            <a:ext cx="3529330" cy="382397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indent="457200" algn="just" eaLnBrk="1">
              <a:lnSpc>
                <a:spcPct val="215000"/>
              </a:lnSpc>
            </a:pP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不忘初心</a:t>
            </a:r>
            <a:endParaRPr lang="zh-CN" sz="2400" b="1" dirty="0">
              <a:solidFill>
                <a:srgbClr val="2A443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微软雅黑" panose="020B0503020204020204" pitchFamily="34" charset="-122"/>
            </a:endParaRPr>
          </a:p>
          <a:p>
            <a:pPr indent="457200" algn="just" eaLnBrk="1">
              <a:lnSpc>
                <a:spcPct val="215000"/>
              </a:lnSpc>
            </a:pP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带病</a:t>
            </a: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坚守岗位</a:t>
            </a:r>
            <a:endParaRPr lang="zh-CN" sz="2400" b="1" dirty="0">
              <a:solidFill>
                <a:srgbClr val="2A443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微软雅黑" panose="020B0503020204020204" pitchFamily="34" charset="-122"/>
            </a:endParaRPr>
          </a:p>
          <a:p>
            <a:pPr indent="457200" algn="just" eaLnBrk="1">
              <a:lnSpc>
                <a:spcPct val="215000"/>
              </a:lnSpc>
            </a:pP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用敬业奉献</a:t>
            </a:r>
            <a:endParaRPr lang="zh-CN" sz="2400" b="1" dirty="0">
              <a:solidFill>
                <a:srgbClr val="2A443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微软雅黑" panose="020B0503020204020204" pitchFamily="34" charset="-122"/>
            </a:endParaRPr>
          </a:p>
          <a:p>
            <a:pPr indent="457200" algn="just" eaLnBrk="1">
              <a:lnSpc>
                <a:spcPct val="215000"/>
              </a:lnSpc>
            </a:pPr>
            <a:r>
              <a:rPr lang="zh-CN" sz="2400" b="1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微软雅黑" panose="020B0503020204020204" pitchFamily="34" charset="-122"/>
              </a:rPr>
              <a:t>守护百姓健康</a:t>
            </a:r>
            <a:endParaRPr lang="zh-CN" sz="2400" b="1" dirty="0">
              <a:solidFill>
                <a:srgbClr val="2A443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3980" y="2010410"/>
            <a:ext cx="5721350" cy="3429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31750"/>
            <a:ext cx="5795010" cy="52641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5189220" y="5601970"/>
            <a:ext cx="52793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        </a:t>
            </a:r>
            <a:r>
              <a:rPr lang="zh-CN" altLang="en-US"/>
              <a:t>黑龙江省最美护士</a:t>
            </a:r>
            <a:endParaRPr lang="zh-CN" altLang="en-US"/>
          </a:p>
          <a:p>
            <a:pPr algn="ctr"/>
            <a:r>
              <a:rPr lang="zh-CN" altLang="en-US"/>
              <a:t>手术室护士长</a:t>
            </a:r>
            <a:r>
              <a:rPr lang="en-US" altLang="zh-CN"/>
              <a:t>           </a:t>
            </a:r>
            <a:r>
              <a:rPr lang="zh-CN" altLang="en-US"/>
              <a:t>满春喜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11" grpId="0" bldLvl="0" animBg="1" autoUpdateAnimBg="0"/>
      <p:bldP spid="13" grpId="0" bldLvl="0" animBg="1"/>
      <p:bldP spid="13" grpId="1" bldLvl="0" animBg="1"/>
      <p:bldP spid="14" grpId="0" bldLvl="0" animBg="1"/>
      <p:bldP spid="14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itds2"/>
          <p:cNvSpPr txBox="1"/>
          <p:nvPr/>
        </p:nvSpPr>
        <p:spPr bwMode="auto">
          <a:xfrm>
            <a:off x="1470252" y="1345772"/>
            <a:ext cx="9848168" cy="825929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rgbClr val="C00000"/>
                </a:gs>
                <a:gs pos="87000">
                  <a:srgbClr val="C00000">
                    <a:alpha val="0"/>
                  </a:srgbClr>
                </a:gs>
              </a:gsLst>
              <a:lin ang="0" scaled="0"/>
            </a:gradFill>
          </a:ln>
        </p:spPr>
        <p:txBody>
          <a:bodyPr wrap="square" lIns="121920" tIns="60960" rIns="121920" bIns="60960" anchor="ctr">
            <a:noAutofit/>
          </a:bodyPr>
          <a:lstStyle/>
          <a:p>
            <a:pPr defTabSz="1219200">
              <a:spcBef>
                <a:spcPct val="0"/>
              </a:spcBef>
            </a:pPr>
            <a:endParaRPr lang="zh-CN" altLang="en-US" sz="2800" kern="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4" name="Aitds3"/>
          <p:cNvSpPr txBox="1"/>
          <p:nvPr/>
        </p:nvSpPr>
        <p:spPr>
          <a:xfrm>
            <a:off x="1198245" y="1475105"/>
            <a:ext cx="9795510" cy="5530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buSzPct val="80000"/>
              <a:defRPr/>
            </a:pPr>
            <a:r>
              <a:rPr lang="zh-CN" sz="3000" b="1" dirty="0">
                <a:solidFill>
                  <a:srgbClr val="C00000"/>
                </a:solidFill>
                <a:latin typeface="思源黑体 CN Heavy" panose="020B0A00000000000000" charset="-122"/>
                <a:ea typeface="思源黑体 CN Heavy" panose="020B0A00000000000000" charset="-122"/>
                <a:cs typeface="+mn-ea"/>
                <a:sym typeface="+mn-lt"/>
              </a:rPr>
              <a:t>用敬业奉献展现勇气担当</a:t>
            </a:r>
            <a:endParaRPr lang="zh-CN" sz="3000" b="1" dirty="0">
              <a:solidFill>
                <a:srgbClr val="C00000"/>
              </a:solidFill>
              <a:latin typeface="思源黑体 CN Heavy" panose="020B0A00000000000000" charset="-122"/>
              <a:ea typeface="思源黑体 CN Heavy" panose="020B0A00000000000000" charset="-122"/>
              <a:cs typeface="+mn-ea"/>
              <a:sym typeface="+mn-lt"/>
            </a:endParaRPr>
          </a:p>
        </p:txBody>
      </p:sp>
      <p:pic>
        <p:nvPicPr>
          <p:cNvPr id="50" name="Aitds25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-112395" y="5607594"/>
            <a:ext cx="12192000" cy="1153886"/>
          </a:xfrm>
          <a:prstGeom prst="rect">
            <a:avLst/>
          </a:prstGeom>
        </p:spPr>
      </p:pic>
      <p:sp>
        <p:nvSpPr>
          <p:cNvPr id="53" name="Aitds9"/>
          <p:cNvSpPr/>
          <p:nvPr/>
        </p:nvSpPr>
        <p:spPr>
          <a:xfrm>
            <a:off x="684530" y="2736215"/>
            <a:ext cx="743585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indent="6096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sz="2400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核酸检测是疫情“早发现”的一个关键环节，核酸检测结果</a:t>
            </a:r>
            <a:r>
              <a:rPr sz="2400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“阴阳之分，天壤之别”</a:t>
            </a:r>
            <a:r>
              <a:rPr sz="2400" dirty="0">
                <a:solidFill>
                  <a:srgbClr val="2A443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。如果对核酸检测结果误判，会社会的造成恐慌，如果漏检还会造成病毒传播。</a:t>
            </a:r>
            <a:endParaRPr sz="2400" dirty="0">
              <a:solidFill>
                <a:srgbClr val="2A443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+mn-ea"/>
            </a:endParaRPr>
          </a:p>
        </p:txBody>
      </p:sp>
      <p:pic>
        <p:nvPicPr>
          <p:cNvPr id="10" name="图片 9" descr="C:\Users\Administrator\Desktop\徐亚茹.jpg徐亚茹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884920" y="2099945"/>
            <a:ext cx="2343785" cy="2836545"/>
          </a:xfrm>
          <a:prstGeom prst="rect">
            <a:avLst/>
          </a:prstGeom>
        </p:spPr>
      </p:pic>
      <p:sp>
        <p:nvSpPr>
          <p:cNvPr id="12" name="Aitds3"/>
          <p:cNvSpPr txBox="1"/>
          <p:nvPr/>
        </p:nvSpPr>
        <p:spPr bwMode="auto">
          <a:xfrm>
            <a:off x="0" y="1345771"/>
            <a:ext cx="1322718" cy="825930"/>
          </a:xfrm>
          <a:custGeom>
            <a:avLst/>
            <a:gdLst>
              <a:gd name="connsiteX0" fmla="*/ 0 w 1322718"/>
              <a:gd name="connsiteY0" fmla="*/ 0 h 825930"/>
              <a:gd name="connsiteX1" fmla="*/ 909753 w 1322718"/>
              <a:gd name="connsiteY1" fmla="*/ 0 h 825930"/>
              <a:gd name="connsiteX2" fmla="*/ 1322718 w 1322718"/>
              <a:gd name="connsiteY2" fmla="*/ 412965 h 825930"/>
              <a:gd name="connsiteX3" fmla="*/ 1322717 w 1322718"/>
              <a:gd name="connsiteY3" fmla="*/ 412965 h 825930"/>
              <a:gd name="connsiteX4" fmla="*/ 909752 w 1322718"/>
              <a:gd name="connsiteY4" fmla="*/ 825930 h 825930"/>
              <a:gd name="connsiteX5" fmla="*/ 0 w 1322718"/>
              <a:gd name="connsiteY5" fmla="*/ 825929 h 825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2718" h="825930">
                <a:moveTo>
                  <a:pt x="0" y="0"/>
                </a:moveTo>
                <a:lnTo>
                  <a:pt x="909753" y="0"/>
                </a:lnTo>
                <a:cubicBezTo>
                  <a:pt x="1137827" y="0"/>
                  <a:pt x="1322718" y="184891"/>
                  <a:pt x="1322718" y="412965"/>
                </a:cubicBezTo>
                <a:lnTo>
                  <a:pt x="1322717" y="412965"/>
                </a:lnTo>
                <a:cubicBezTo>
                  <a:pt x="1322717" y="641039"/>
                  <a:pt x="1137826" y="825930"/>
                  <a:pt x="909752" y="825930"/>
                </a:cubicBezTo>
                <a:lnTo>
                  <a:pt x="0" y="82592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wrap="square" lIns="121920" tIns="60960" rIns="121920" bIns="60960" anchor="ctr">
            <a:noAutofit/>
          </a:bodyPr>
          <a:lstStyle/>
          <a:p>
            <a:pPr algn="r" defTabSz="1219200">
              <a:spcBef>
                <a:spcPct val="0"/>
              </a:spcBef>
            </a:pPr>
            <a:endParaRPr lang="zh-CN" altLang="en-US" sz="3200" b="1" kern="0" dirty="0">
              <a:solidFill>
                <a:schemeClr val="bg1"/>
              </a:solidFill>
              <a:latin typeface="华康俪金黑 Std W8" panose="020B0800000000000000" charset="-122"/>
              <a:ea typeface="华康俪金黑 Std W8" panose="020B0800000000000000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635" y="31750"/>
            <a:ext cx="5795010" cy="52641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7776210" y="5008245"/>
            <a:ext cx="39395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</a:t>
            </a:r>
            <a:r>
              <a:rPr lang="zh-CN" altLang="en-US"/>
              <a:t>齐齐哈尔市优秀科技工作者</a:t>
            </a:r>
            <a:endParaRPr lang="zh-CN" altLang="en-US"/>
          </a:p>
          <a:p>
            <a:pPr algn="ctr"/>
            <a:r>
              <a:rPr lang="zh-CN"/>
              <a:t>检验科主任</a:t>
            </a:r>
            <a:r>
              <a:rPr lang="en-US" altLang="zh-CN"/>
              <a:t>   </a:t>
            </a:r>
            <a:r>
              <a:rPr lang="zh-CN" altLang="en-US"/>
              <a:t>徐亚茹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图层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2249805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/>
          <p:cNvGrpSpPr/>
          <p:nvPr/>
        </p:nvGrpSpPr>
        <p:grpSpPr>
          <a:xfrm>
            <a:off x="10824845" y="1254125"/>
            <a:ext cx="1095375" cy="1231900"/>
            <a:chOff x="17047" y="1975"/>
            <a:chExt cx="1725" cy="1940"/>
          </a:xfrm>
        </p:grpSpPr>
        <p:pic>
          <p:nvPicPr>
            <p:cNvPr id="21" name="图片 20" descr="热气球1 拷贝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08" y="2559"/>
              <a:ext cx="1064" cy="1356"/>
            </a:xfrm>
            <a:prstGeom prst="rect">
              <a:avLst/>
            </a:prstGeom>
          </p:spPr>
        </p:pic>
        <p:pic>
          <p:nvPicPr>
            <p:cNvPr id="22" name="图片 21" descr="热气球1 拷贝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 rot="20640000">
              <a:off x="17047" y="1975"/>
              <a:ext cx="572" cy="730"/>
            </a:xfrm>
            <a:prstGeom prst="rect">
              <a:avLst/>
            </a:prstGeom>
          </p:spPr>
        </p:pic>
      </p:grpSp>
      <p:pic>
        <p:nvPicPr>
          <p:cNvPr id="25" name="图片 24" descr="图片3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b="8506"/>
          <a:stretch>
            <a:fillRect/>
          </a:stretch>
        </p:blipFill>
        <p:spPr>
          <a:xfrm>
            <a:off x="-313690" y="4269105"/>
            <a:ext cx="12762230" cy="2602230"/>
          </a:xfrm>
          <a:prstGeom prst="rect">
            <a:avLst/>
          </a:prstGeom>
        </p:spPr>
      </p:pic>
      <p:pic>
        <p:nvPicPr>
          <p:cNvPr id="27" name="Picture 5" descr="C:\Documents and Settings\Administrator\桌面\05.pn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69595" y="1041400"/>
            <a:ext cx="14478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4650105" y="403225"/>
            <a:ext cx="2673350" cy="156337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p>
            <a:pPr lvl="0" algn="ctr">
              <a:lnSpc>
                <a:spcPct val="110000"/>
              </a:lnSpc>
            </a:pPr>
            <a:r>
              <a:rPr lang="en-US" altLang="zh-CN" sz="87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03</a:t>
            </a:r>
            <a:endParaRPr kumimoji="0" lang="en-US" altLang="zh-CN" sz="8700" b="1" i="0" spc="-200" baseline="0" noProof="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Heavy" panose="020B0A00000000000000" charset="-122"/>
              <a:ea typeface="思源黑体 CN Heavy" panose="020B0A00000000000000" charset="-122"/>
              <a:cs typeface="方正苏新诗柳楷简体-yolan" panose="02000000000000000000" pitchFamily="2" charset="-122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35500" y="2092960"/>
            <a:ext cx="2999740" cy="493667"/>
            <a:chOff x="5429" y="3648"/>
            <a:chExt cx="2915" cy="616"/>
          </a:xfrm>
        </p:grpSpPr>
        <p:sp>
          <p:nvSpPr>
            <p:cNvPr id="28" name="圆角矩形 27"/>
            <p:cNvSpPr/>
            <p:nvPr>
              <p:custDataLst>
                <p:tags r:id="rId9"/>
              </p:custDataLst>
            </p:nvPr>
          </p:nvSpPr>
          <p:spPr>
            <a:xfrm>
              <a:off x="5429" y="3648"/>
              <a:ext cx="2915" cy="607"/>
            </a:xfrm>
            <a:prstGeom prst="roundRect">
              <a:avLst>
                <a:gd name="adj" fmla="val 45697"/>
              </a:avLst>
            </a:prstGeom>
            <a:gradFill>
              <a:gsLst>
                <a:gs pos="0">
                  <a:srgbClr val="DC2517"/>
                </a:gs>
                <a:gs pos="83000">
                  <a:srgbClr val="EF8621"/>
                </a:gs>
              </a:gsLst>
              <a:lin ang="5400000" scaled="0"/>
            </a:gradFill>
            <a:ln w="15875">
              <a:solidFill>
                <a:schemeClr val="bg1"/>
              </a:solidFill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10"/>
              </p:custDataLst>
            </p:nvPr>
          </p:nvSpPr>
          <p:spPr>
            <a:xfrm>
              <a:off x="5632" y="3690"/>
              <a:ext cx="2540" cy="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200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  </a:t>
              </a:r>
              <a:r>
                <a:rPr lang="zh-CN" altLang="en-US" sz="2400" b="1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第三部分</a:t>
              </a:r>
              <a:r>
                <a:rPr lang="en-US" altLang="zh-CN" sz="2200" spc="500">
                  <a:solidFill>
                    <a:schemeClr val="bg1"/>
                  </a:solidFill>
                  <a:effectLst>
                    <a:outerShdw blurRad="25400" dist="12700" dir="2700000" algn="tl" rotWithShape="0">
                      <a:prstClr val="black">
                        <a:alpha val="40000"/>
                      </a:prstClr>
                    </a:outerShdw>
                  </a:effectLst>
                  <a:uFillTx/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                  </a:t>
              </a:r>
              <a:endParaRPr lang="en-US" altLang="zh-CN" sz="2200" spc="500">
                <a:solidFill>
                  <a:schemeClr val="bg1"/>
                </a:solidFill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endParaRPr>
            </a:p>
          </p:txBody>
        </p:sp>
      </p:grpSp>
      <p:sp>
        <p:nvSpPr>
          <p:cNvPr id="3" name="矩形 2"/>
          <p:cNvSpPr/>
          <p:nvPr>
            <p:custDataLst>
              <p:tags r:id="rId11"/>
            </p:custDataLst>
          </p:nvPr>
        </p:nvSpPr>
        <p:spPr>
          <a:xfrm>
            <a:off x="765810" y="2826385"/>
            <a:ext cx="10758170" cy="198628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p>
            <a:pPr lvl="0" algn="ctr">
              <a:lnSpc>
                <a:spcPct val="110000"/>
              </a:lnSpc>
            </a:pPr>
            <a:r>
              <a:rPr lang="zh-CN" altLang="en-US" sz="56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凝聚磅礴奋进力量</a:t>
            </a:r>
            <a:endParaRPr lang="zh-CN" altLang="en-US" sz="56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  <a:p>
            <a:pPr lvl="0" algn="ctr">
              <a:lnSpc>
                <a:spcPct val="110000"/>
              </a:lnSpc>
            </a:pPr>
            <a:endParaRPr lang="zh-CN" altLang="en-US" sz="56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  <p:bldLst>
      <p:bldP spid="2" grpId="0" bldLvl="0" animBg="1"/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83360" y="2264410"/>
            <a:ext cx="9182735" cy="3020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 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以敬业奉献模范为榜样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rgbClr val="CD0009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挥洒青春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凝聚力量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rgbClr val="CD0009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为医院高质量发展贡献力量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CD0009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D0009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lt"/>
              </a:rPr>
              <a:t>助力医院再创辉煌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rgbClr val="CD0009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7580" y="1666240"/>
            <a:ext cx="10277475" cy="46228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仓耳今楷05-6763 W05" panose="02020400000000000000" pitchFamily="18" charset="-122"/>
              <a:ea typeface="仓耳今楷05-6763 W05" panose="02020400000000000000" pitchFamily="18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44930" y="1321435"/>
            <a:ext cx="9434830" cy="794322"/>
            <a:chOff x="7189134" y="3180933"/>
            <a:chExt cx="15852234" cy="794322"/>
          </a:xfrm>
        </p:grpSpPr>
        <p:sp>
          <p:nvSpPr>
            <p:cNvPr id="7" name="圆角矩形 6"/>
            <p:cNvSpPr/>
            <p:nvPr/>
          </p:nvSpPr>
          <p:spPr>
            <a:xfrm>
              <a:off x="7189134" y="3180933"/>
              <a:ext cx="15852234" cy="671195"/>
            </a:xfrm>
            <a:prstGeom prst="roundRect">
              <a:avLst/>
            </a:prstGeom>
            <a:gradFill>
              <a:gsLst>
                <a:gs pos="90000">
                  <a:srgbClr val="C00000"/>
                </a:gs>
                <a:gs pos="30000">
                  <a:srgbClr val="FF3300"/>
                </a:gs>
              </a:gsLst>
              <a:lin ang="5400000" scaled="1"/>
            </a:gradFill>
            <a:ln>
              <a:noFill/>
            </a:ln>
            <a:effectLst>
              <a:outerShdw blurRad="50800" dist="254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仓耳今楷05-6763 W05" panose="02020400000000000000" pitchFamily="18" charset="-122"/>
                <a:ea typeface="仓耳今楷05-6763 W05" panose="02020400000000000000" pitchFamily="18" charset="-122"/>
                <a:cs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475513" y="3390480"/>
              <a:ext cx="15375224" cy="584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+mn-lt"/>
                </a:rPr>
                <a:t>凝聚磅礴奋进的力量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31750"/>
            <a:ext cx="5795010" cy="526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65150" y="2142490"/>
            <a:ext cx="11086465" cy="144526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zh-CN" altLang="en-US" sz="80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感谢聆听</a:t>
            </a:r>
            <a:r>
              <a:rPr lang="en-US" altLang="zh-CN" sz="80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  </a:t>
            </a:r>
            <a:r>
              <a:rPr lang="zh-CN" altLang="en-US" sz="8000" b="1" spc="-200" dirty="0">
                <a:ln w="15875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90000">
                      <a:srgbClr val="F39923"/>
                    </a:gs>
                    <a:gs pos="30000">
                      <a:srgbClr val="DC2517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sym typeface="+mn-lt"/>
              </a:rPr>
              <a:t>汇报完毕</a:t>
            </a:r>
            <a:endParaRPr lang="zh-CN" altLang="en-US" sz="8000" b="1" spc="-200" dirty="0">
              <a:ln w="15875" cmpd="sng">
                <a:solidFill>
                  <a:schemeClr val="bg1"/>
                </a:solidFill>
                <a:prstDash val="solid"/>
              </a:ln>
              <a:gradFill>
                <a:gsLst>
                  <a:gs pos="90000">
                    <a:srgbClr val="F39923"/>
                  </a:gs>
                  <a:gs pos="30000">
                    <a:srgbClr val="DC2517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sym typeface="+mn-lt"/>
            </a:endParaRPr>
          </a:p>
        </p:txBody>
      </p:sp>
      <p:pic>
        <p:nvPicPr>
          <p:cNvPr id="2" name="5ce3f6c27d6fb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2351329" y="1979692"/>
            <a:ext cx="609600" cy="609600"/>
          </a:xfrm>
          <a:prstGeom prst="rect">
            <a:avLst/>
          </a:prstGeom>
        </p:spPr>
      </p:pic>
      <p:pic>
        <p:nvPicPr>
          <p:cNvPr id="20" name="图片 19" descr="图层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9525"/>
            <a:ext cx="12192000" cy="2249805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/>
          <p:cNvGrpSpPr/>
          <p:nvPr/>
        </p:nvGrpSpPr>
        <p:grpSpPr>
          <a:xfrm>
            <a:off x="10824845" y="1254125"/>
            <a:ext cx="1095375" cy="1231900"/>
            <a:chOff x="17047" y="1975"/>
            <a:chExt cx="1725" cy="1940"/>
          </a:xfrm>
        </p:grpSpPr>
        <p:pic>
          <p:nvPicPr>
            <p:cNvPr id="21" name="图片 20" descr="热气球1 拷贝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08" y="2559"/>
              <a:ext cx="1064" cy="1356"/>
            </a:xfrm>
            <a:prstGeom prst="rect">
              <a:avLst/>
            </a:prstGeom>
          </p:spPr>
        </p:pic>
        <p:pic>
          <p:nvPicPr>
            <p:cNvPr id="22" name="图片 21" descr="热气球1 拷贝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20640000">
              <a:off x="17047" y="1975"/>
              <a:ext cx="572" cy="730"/>
            </a:xfrm>
            <a:prstGeom prst="rect">
              <a:avLst/>
            </a:prstGeom>
          </p:spPr>
        </p:pic>
      </p:grpSp>
      <p:pic>
        <p:nvPicPr>
          <p:cNvPr id="25" name="图片 24" descr="图片3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b="9314"/>
          <a:stretch>
            <a:fillRect/>
          </a:stretch>
        </p:blipFill>
        <p:spPr>
          <a:xfrm>
            <a:off x="-313690" y="4290695"/>
            <a:ext cx="12762230" cy="2567305"/>
          </a:xfrm>
          <a:prstGeom prst="rect">
            <a:avLst/>
          </a:prstGeom>
        </p:spPr>
      </p:pic>
      <p:pic>
        <p:nvPicPr>
          <p:cNvPr id="27" name="Picture 5" descr="C:\Documents and Settings\Administrator\桌面\05.pn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569595" y="1041400"/>
            <a:ext cx="14478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五角星 34"/>
          <p:cNvSpPr/>
          <p:nvPr/>
        </p:nvSpPr>
        <p:spPr>
          <a:xfrm>
            <a:off x="3889375" y="1294765"/>
            <a:ext cx="431165" cy="431165"/>
          </a:xfrm>
          <a:prstGeom prst="star5">
            <a:avLst/>
          </a:prstGeom>
          <a:solidFill>
            <a:schemeClr val="accent1"/>
          </a:solidFill>
          <a:ln w="15875">
            <a:solidFill>
              <a:schemeClr val="bg1"/>
            </a:solidFill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五角星 35"/>
          <p:cNvSpPr/>
          <p:nvPr/>
        </p:nvSpPr>
        <p:spPr>
          <a:xfrm>
            <a:off x="7715250" y="1294765"/>
            <a:ext cx="431165" cy="431165"/>
          </a:xfrm>
          <a:prstGeom prst="star5">
            <a:avLst/>
          </a:prstGeom>
          <a:solidFill>
            <a:schemeClr val="accent1"/>
          </a:solidFill>
          <a:ln w="15875">
            <a:solidFill>
              <a:schemeClr val="bg1"/>
            </a:solidFill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bldLvl="0" animBg="1"/>
      <p:bldP spid="35" grpId="0" bldLvl="0" animBg="1"/>
      <p:bldP spid="36" grpId="0" bldLvl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UNIT_PLACING_PICTURE_USER_VIEWPORT" val="{&quot;height&quot;:3926,&quot;width&quot;:19200}"/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UNIT_PLACING_PICTURE_USER_VIEWPORT" val="{&quot;height&quot;:580,&quot;width&quot;:11602}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UNIT_PLACING_PICTURE_USER_VIEWPORT" val="{&quot;height&quot;:3926,&quot;width&quot;:19200}"/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PA" val="v5.2.9"/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UNIT_PLACING_PICTURE_USER_VIEWPORT" val="{&quot;height&quot;:3926,&quot;width&quot;:19200}"/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PA" val="v5.2.9"/>
  <p:tag name="KSO_WM_BEAUTIFY_FLAG" val=""/>
</p:tagLst>
</file>

<file path=ppt/tags/tag187.xml><?xml version="1.0" encoding="utf-8"?>
<p:tagLst xmlns:p="http://schemas.openxmlformats.org/presentationml/2006/main">
  <p:tag name="PA" val="v5.2.9"/>
  <p:tag name="KSO_WM_BEAUTIFY_FLAG" val=""/>
</p:tagLst>
</file>

<file path=ppt/tags/tag188.xml><?xml version="1.0" encoding="utf-8"?>
<p:tagLst xmlns:p="http://schemas.openxmlformats.org/presentationml/2006/main">
  <p:tag name="PA" val="v5.2.9"/>
  <p:tag name="KSO_WM_BEAUTIFY_FLAG" val=""/>
</p:tagLst>
</file>

<file path=ppt/tags/tag189.xml><?xml version="1.0" encoding="utf-8"?>
<p:tagLst xmlns:p="http://schemas.openxmlformats.org/presentationml/2006/main">
  <p:tag name="PA" val="v5.2.9"/>
  <p:tag name="KSO_WM_BEAUTIFY_FLAG" val=""/>
</p:tagLst>
</file>

<file path=ppt/tags/tag190.xml><?xml version="1.0" encoding="utf-8"?>
<p:tagLst xmlns:p="http://schemas.openxmlformats.org/presentationml/2006/main">
  <p:tag name="PA" val="v5.2.9"/>
</p:tagLst>
</file>

<file path=ppt/tags/tag191.xml><?xml version="1.0" encoding="utf-8"?>
<p:tagLst xmlns:p="http://schemas.openxmlformats.org/presentationml/2006/main">
  <p:tag name="PA" val="v5.2.9"/>
  <p:tag name="KSO_WM_BEAUTIFY_FLAG" val=""/>
</p:tagLst>
</file>

<file path=ppt/tags/tag192.xml><?xml version="1.0" encoding="utf-8"?>
<p:tagLst xmlns:p="http://schemas.openxmlformats.org/presentationml/2006/main">
  <p:tag name="PA" val="v5.2.9"/>
  <p:tag name="KSO_WM_BEAUTIFY_FLAG" val=""/>
</p:tagLst>
</file>

<file path=ppt/tags/tag193.xml><?xml version="1.0" encoding="utf-8"?>
<p:tagLst xmlns:p="http://schemas.openxmlformats.org/presentationml/2006/main">
  <p:tag name="PA" val="v5.2.9"/>
  <p:tag name="KSO_WM_BEAUTIFY_FLAG" val=""/>
</p:tagLst>
</file>

<file path=ppt/tags/tag194.xml><?xml version="1.0" encoding="utf-8"?>
<p:tagLst xmlns:p="http://schemas.openxmlformats.org/presentationml/2006/main">
  <p:tag name="PA" val="v5.2.9"/>
  <p:tag name="KSO_WM_BEAUTIFY_FLAG" val=""/>
</p:tagLst>
</file>

<file path=ppt/tags/tag195.xml><?xml version="1.0" encoding="utf-8"?>
<p:tagLst xmlns:p="http://schemas.openxmlformats.org/presentationml/2006/main">
  <p:tag name="PA" val="v5.2.9"/>
  <p:tag name="KSO_WM_BEAUTIFY_FLAG" val=""/>
</p:tagLst>
</file>

<file path=ppt/tags/tag196.xml><?xml version="1.0" encoding="utf-8"?>
<p:tagLst xmlns:p="http://schemas.openxmlformats.org/presentationml/2006/main">
  <p:tag name="PA" val="v5.2.9"/>
  <p:tag name="KSO_WM_BEAUTIFY_FLAG" val=""/>
</p:tagLst>
</file>

<file path=ppt/tags/tag197.xml><?xml version="1.0" encoding="utf-8"?>
<p:tagLst xmlns:p="http://schemas.openxmlformats.org/presentationml/2006/main">
  <p:tag name="PA" val="v5.2.9"/>
  <p:tag name="KSO_WM_BEAUTIFY_FLAG" val=""/>
</p:tagLst>
</file>

<file path=ppt/tags/tag198.xml><?xml version="1.0" encoding="utf-8"?>
<p:tagLst xmlns:p="http://schemas.openxmlformats.org/presentationml/2006/main">
  <p:tag name="PA" val="v5.2.9"/>
  <p:tag name="KSO_WM_BEAUTIFY_FLAG" val=""/>
</p:tagLst>
</file>

<file path=ppt/tags/tag199.xml><?xml version="1.0" encoding="utf-8"?>
<p:tagLst xmlns:p="http://schemas.openxmlformats.org/presentationml/2006/main">
  <p:tag name="PA" val="v5.2.9"/>
  <p:tag name="KSO_WM_BEAUTIFY_FLAG" val=""/>
</p:tagLst>
</file>

<file path=ppt/tags/tag200.xml><?xml version="1.0" encoding="utf-8"?>
<p:tagLst xmlns:p="http://schemas.openxmlformats.org/presentationml/2006/main">
  <p:tag name="PA" val="v5.2.9"/>
  <p:tag name="KSO_WM_BEAUTIFY_FLAG" val=""/>
</p:tagLst>
</file>

<file path=ppt/tags/tag201.xml><?xml version="1.0" encoding="utf-8"?>
<p:tagLst xmlns:p="http://schemas.openxmlformats.org/presentationml/2006/main">
  <p:tag name="PA" val="v5.2.9"/>
  <p:tag name="KSO_WM_BEAUTIFY_FLAG" val=""/>
</p:tagLst>
</file>

<file path=ppt/tags/tag202.xml><?xml version="1.0" encoding="utf-8"?>
<p:tagLst xmlns:p="http://schemas.openxmlformats.org/presentationml/2006/main">
  <p:tag name="PA" val="v5.2.9"/>
  <p:tag name="KSO_WM_BEAUTIFY_FLAG" val=""/>
</p:tagLst>
</file>

<file path=ppt/tags/tag203.xml><?xml version="1.0" encoding="utf-8"?>
<p:tagLst xmlns:p="http://schemas.openxmlformats.org/presentationml/2006/main">
  <p:tag name="PA" val="v5.2.9"/>
  <p:tag name="KSO_WM_BEAUTIFY_FLAG" val=""/>
</p:tagLst>
</file>

<file path=ppt/tags/tag204.xml><?xml version="1.0" encoding="utf-8"?>
<p:tagLst xmlns:p="http://schemas.openxmlformats.org/presentationml/2006/main">
  <p:tag name="PA" val="v5.2.9"/>
  <p:tag name="KSO_WM_BEAUTIFY_FLAG" val=""/>
</p:tagLst>
</file>

<file path=ppt/tags/tag205.xml><?xml version="1.0" encoding="utf-8"?>
<p:tagLst xmlns:p="http://schemas.openxmlformats.org/presentationml/2006/main">
  <p:tag name="PA" val="v5.2.9"/>
  <p:tag name="KSO_WM_BEAUTIFY_FLAG" val=""/>
</p:tagLst>
</file>

<file path=ppt/tags/tag206.xml><?xml version="1.0" encoding="utf-8"?>
<p:tagLst xmlns:p="http://schemas.openxmlformats.org/presentationml/2006/main">
  <p:tag name="PA" val="v5.2.9"/>
  <p:tag name="KSO_WM_BEAUTIFY_FLAG" val=""/>
</p:tagLst>
</file>

<file path=ppt/tags/tag207.xml><?xml version="1.0" encoding="utf-8"?>
<p:tagLst xmlns:p="http://schemas.openxmlformats.org/presentationml/2006/main">
  <p:tag name="PA" val="v5.2.9"/>
  <p:tag name="KSO_WM_BEAUTIFY_FLAG" val=""/>
</p:tagLst>
</file>

<file path=ppt/tags/tag208.xml><?xml version="1.0" encoding="utf-8"?>
<p:tagLst xmlns:p="http://schemas.openxmlformats.org/presentationml/2006/main">
  <p:tag name="PA" val="v5.2.9"/>
  <p:tag name="KSO_WM_BEAUTIFY_FLAG" val=""/>
</p:tagLst>
</file>

<file path=ppt/tags/tag209.xml><?xml version="1.0" encoding="utf-8"?>
<p:tagLst xmlns:p="http://schemas.openxmlformats.org/presentationml/2006/main">
  <p:tag name="PA" val="v5.2.9"/>
  <p:tag name="KSO_WM_BEAUTIFY_FLAG" val=""/>
</p:tagLst>
</file>

<file path=ppt/tags/tag210.xml><?xml version="1.0" encoding="utf-8"?>
<p:tagLst xmlns:p="http://schemas.openxmlformats.org/presentationml/2006/main">
  <p:tag name="PA" val="v5.2.9"/>
  <p:tag name="KSO_WM_BEAUTIFY_FLAG" val=""/>
</p:tagLst>
</file>

<file path=ppt/tags/tag211.xml><?xml version="1.0" encoding="utf-8"?>
<p:tagLst xmlns:p="http://schemas.openxmlformats.org/presentationml/2006/main">
  <p:tag name="PA" val="v5.2.9"/>
  <p:tag name="KSO_WM_BEAUTIFY_FLAG" val=""/>
</p:tagLst>
</file>

<file path=ppt/tags/tag212.xml><?xml version="1.0" encoding="utf-8"?>
<p:tagLst xmlns:p="http://schemas.openxmlformats.org/presentationml/2006/main">
  <p:tag name="PA" val="v5.2.9"/>
  <p:tag name="KSO_WM_BEAUTIFY_FLAG" val=""/>
</p:tagLst>
</file>

<file path=ppt/tags/tag213.xml><?xml version="1.0" encoding="utf-8"?>
<p:tagLst xmlns:p="http://schemas.openxmlformats.org/presentationml/2006/main">
  <p:tag name="PA" val="v5.2.9"/>
  <p:tag name="KSO_WM_BEAUTIFY_FLAG" val=""/>
</p:tagLst>
</file>

<file path=ppt/tags/tag214.xml><?xml version="1.0" encoding="utf-8"?>
<p:tagLst xmlns:p="http://schemas.openxmlformats.org/presentationml/2006/main">
  <p:tag name="PA" val="v5.2.9"/>
  <p:tag name="KSO_WM_BEAUTIFY_FLAG" val=""/>
</p:tagLst>
</file>

<file path=ppt/tags/tag215.xml><?xml version="1.0" encoding="utf-8"?>
<p:tagLst xmlns:p="http://schemas.openxmlformats.org/presentationml/2006/main">
  <p:tag name="PA" val="v5.2.9"/>
  <p:tag name="KSO_WM_BEAUTIFY_FLAG" val=""/>
</p:tagLst>
</file>

<file path=ppt/tags/tag216.xml><?xml version="1.0" encoding="utf-8"?>
<p:tagLst xmlns:p="http://schemas.openxmlformats.org/presentationml/2006/main">
  <p:tag name="PA" val="v5.2.9"/>
  <p:tag name="KSO_WM_BEAUTIFY_FLAG" val=""/>
</p:tagLst>
</file>

<file path=ppt/tags/tag217.xml><?xml version="1.0" encoding="utf-8"?>
<p:tagLst xmlns:p="http://schemas.openxmlformats.org/presentationml/2006/main">
  <p:tag name="PA" val="v5.2.9"/>
  <p:tag name="KSO_WM_BEAUTIFY_FLAG" val=""/>
</p:tagLst>
</file>

<file path=ppt/tags/tag218.xml><?xml version="1.0" encoding="utf-8"?>
<p:tagLst xmlns:p="http://schemas.openxmlformats.org/presentationml/2006/main">
  <p:tag name="PA" val="v5.2.9"/>
  <p:tag name="KSO_WM_BEAUTIFY_FLAG" val=""/>
</p:tagLst>
</file>

<file path=ppt/tags/tag219.xml><?xml version="1.0" encoding="utf-8"?>
<p:tagLst xmlns:p="http://schemas.openxmlformats.org/presentationml/2006/main">
  <p:tag name="PA" val="v5.2.9"/>
  <p:tag name="KSO_WM_BEAUTIFY_FLAG" val=""/>
</p:tagLst>
</file>

<file path=ppt/tags/tag220.xml><?xml version="1.0" encoding="utf-8"?>
<p:tagLst xmlns:p="http://schemas.openxmlformats.org/presentationml/2006/main">
  <p:tag name="PA" val="v5.2.9"/>
  <p:tag name="KSO_WM_BEAUTIFY_FLAG" val=""/>
</p:tagLst>
</file>

<file path=ppt/tags/tag221.xml><?xml version="1.0" encoding="utf-8"?>
<p:tagLst xmlns:p="http://schemas.openxmlformats.org/presentationml/2006/main">
  <p:tag name="PA" val="v5.2.9"/>
  <p:tag name="KSO_WM_BEAUTIFY_FLAG" val=""/>
</p:tagLst>
</file>

<file path=ppt/tags/tag222.xml><?xml version="1.0" encoding="utf-8"?>
<p:tagLst xmlns:p="http://schemas.openxmlformats.org/presentationml/2006/main">
  <p:tag name="PA" val="v5.2.9"/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UNIT_PLACING_PICTURE_USER_VIEWPORT" val="{&quot;height&quot;:3926,&quot;width&quot;:19200}"/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PA" val="v5.2.9"/>
  <p:tag name="KSO_WM_BEAUTIFY_FLAG" val=""/>
</p:tagLst>
</file>

<file path=ppt/tags/tag233.xml><?xml version="1.0" encoding="utf-8"?>
<p:tagLst xmlns:p="http://schemas.openxmlformats.org/presentationml/2006/main">
  <p:tag name="PA" val="v5.2.9"/>
  <p:tag name="KSO_WM_BEAUTIFY_FLAG" val=""/>
</p:tagLst>
</file>

<file path=ppt/tags/tag234.xml><?xml version="1.0" encoding="utf-8"?>
<p:tagLst xmlns:p="http://schemas.openxmlformats.org/presentationml/2006/main">
  <p:tag name="PA" val="v5.2.9"/>
  <p:tag name="KSO_WM_BEAUTIFY_FLAG" val=""/>
</p:tagLst>
</file>

<file path=ppt/tags/tag235.xml><?xml version="1.0" encoding="utf-8"?>
<p:tagLst xmlns:p="http://schemas.openxmlformats.org/presentationml/2006/main">
  <p:tag name="PA" val="v5.2.9"/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UNIT_PLACING_PICTURE_USER_VIEWPORT" val="{&quot;height&quot;:3926,&quot;width&quot;:19200}"/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UNIT_PLACING_PICTURE_USER_VIEWPORT" val="{&quot;height&quot;:3926,&quot;width&quot;:19200}"/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ISPRING_ULTRA_SCORM_COURSE_ID" val="5ABA574C-9350-4FF8-A140-17400FEF19E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CoCXU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qAl1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CoCXU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KgJd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KgJd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KgJd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KgJd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gJd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KwJdS2pPNTPZDAAAyRkAABcAAAB1bml2ZXJzYWwvdW5pdmVyc2FsLnBuZ+2Ze1iSedrHH8fGmiattsxzVjMddiZ1aVTyvJajNY6Rp8wjJmuWIp5CJDk44+xYU+q07mhlylSTqCiGjVKgoJvCzpKaIYISUMMICSIqCaIg79PUXu97vfvX+/7tH1zw/Pj8fvdzf+/DdT/Xc/nkiQjbjc4bAQCwPX4sLAYArF0A4L2rG2zAlfJ/3fsW/LIqiok4AlCHXafBi3VZoVGhAECr/tB05n3w+oP8Y4lFAGD3+M3HipvX/BcAcEo7HhYaV5KmkURRPp4yc19io1hlPQD9yI7+qOsNl6hxx/q27B04GPZ+6KZjfxN8sy76+abd3yd+3L/h6z3Wf/iaMW/13o2J894fmEe0S+z9hjHTshHH9dPE549mMVoZzFb3YfM0NbjovE8UibhqVMmrQ9LwSy8rsqhwth0A3B8/V6G6pLqMZdi7kAjL55mHAKCP2vop58IOFyjq+TmHdQAgSlgcTETijFN1mvdAHypahx/GcU+hP7MCnYhvKJjuIJpzArYBwIuTAqc6hhOIcP8AyvLnb0Tgzz0DoDZbdvsCQNkGGrgj7JItAOw6ggT/2pphDQCXtqyha+gauoauoWvoGrqGrqFr6Bq6hv7/0YLpK16s0yB5C/p/Pdp1uws0T5qS2nsRvfgs0qudsMwnURtLfr1cekJCZeDRAWp9sdgK6FtV0NKhdswDKn2dMK00t2M+wyNZfXWRyWOBS/u5vFIuJ4uE714erSaMSUWl8RIpQyLRg89bzOrg5VeN+AdGR5+0tlx1N/YUL+Vn2pynKliSuWLowiBTHhXe6/3KwHjDu6oFCfAg/lDy8svNxIfLc483aw9bRoirOtWgAzxQx4OvLlQZf+sxSEvperOWYGCKFUOGSA/oSL0A71u7siKzEMQ9BatUg5rB/Sc2hds91YhV3KgUY9uMqfd1S3un+JFlzA5pT9DgU0fC/BX4z+IgSiYDDQuV0JVmG7OUVhAdSUVh6EHc5lAx3iDB+JapFV6pLJyxSvdJnMrkLKpd0bItMxceuTp1aT89lE0KWX51l/71XZvXctYBmXkWI/w2oz2B3IXygCoE8js2cz55psAO8fTOj5QFbvW1lNx2Xge3cIgkDPCahoWpO/EXP/g+Pm8m0PC8SKOe++N0N368vegLVXDwCHReX1U5G566HVSl1SbL5xWF79yD5j3J/nHSdp26YQZbllDXxZsq6JnU6vp6pYKOvmZSnfXCRh6jQ6XcOFBAqjztxBPIz+CexZcbjLGXtDhlQO79TeqdH1WkReQ+XsLyC7uG5PO3vqtkzl8+p+JHAqxTpI8xHWxyk1ifSB9uaVlhiPVHL1VaVz6OKq4sd24btuagcZ0FhjF8Z482+2QambehjcQl29mvQ9yHl+tpXzpVVzj/0yvkXjMxj5EnDAq3661afrSTLK51GYWQMNJZzv47l2FeVktJbjxZr77xDmolS+JPbiKQG4UG6ADnGqevox5KwVQpMbUBPn1u2sYaoQTzkW+ttXYZ65fuhTCeSTlLN3X3m8Dg0oQ0daEYJYMwlIgjGAngSrZr8ZvSnj+IXkkHJfxOld+KWjHs9a3ytiFIeiYK70MpVmeHHJwxCRgZvoY2mkrY6sJUU13K5LcWHO4ESIKvo9W3Wpd1LEmwqEJ0+JnjElr3rb/3Wckhe2d0Gw7TFpyIPjDmWqLD+KpMBc1xN9gPIJQp7pljmTjSnWGXOh/k8jCn6d19ZViX3YPKcA/wvUGZEsKbkzsxUixZspm5zMlA+Gn8tY5gVHPqRM3fnzbs/zwHCGBdDzi4/qu/jBGooYaHeSqWY2h0uZEB/8QmYkvVUjMfcoAkbOHdWD/v00cSJtotZYnBMKZEBHkaHnkYkpCmVQM7b0T2+ubTVChQcdyyt780nu51FhR3RsReOuBbFWdNh1xKzsJu4P3JjpQ0WYy9RZoUoq/HOBVAFAKA+IQC28Yx6hwGIi5dnVKsoL4JbYCT620W0GyMsu5ox13PonVPPOmZsXOulNJgaqxXtjturn9SucrQRb6RXnE9pCg5z9HDrEpgM3zYBOUTnbREXingebF7Lq4alfS0E8ahPEKR+pBKiW2IqYvXqS745dWj4E8Y6O4WcYz4MAmKQuRGmJndd1clLcYuC8iF1DKe+7MJxGH1QbdOr28RLPZu37KHs0ZRi8M/RkIsJgvJiGF5PiE3zDKsRHA3iqx3eDZb4m3zfPEiG8UgmJfHeS3Qe9mrSw000zpFDSzYL4C46TfDqKYaTG5fxM31JntAh5VXdqNajfYZPgLfak37XPP5meqo2FS4R1HzUfY7g4eRN2t5Q2/tjIDVL2NxZu82QQBPeycd9iNfhVX+X/srXaDDw+7XTvJxfpF5bLN+4pCObNOFirJ31XUyVfpf2pKz6iECfaVufJBzXeakHitOyL8qSgoXiNj1esluFW1UUxM1YLNFGOReEcW/LmsoZqht0kOU80JydpLdBS7ZdrHIwWWqmmiSTxgRQBq/yUpXQifaXdnqK3kZz3z11gLWWYw7hvw7zZ27wMOfjqFFV1eiSMg9//aCY5r9mQ8myMp0GtwQH2v7Xc7T5PCwsYB5H+LOTcL0RwfrnOr4UTqgFOd8iKWF2Mh5RynFAk3NG718BN3juRQNBbYH9KAwyebxhrabCtgXZ1tEByTBE2FI5Bydbc5d1JEsphkrCEWXnUa3yyf/p9kulDMctbP85daNPoJdPayOaES7sRDsq94jCphH+E9j59uTY93Oeiu0FPH+B6iG3OxWcVA3s7soFflEnJjNVPBubia1GnU9oUiTsHASLYUwNNNxx8bKF69F7Ew0z2SFJPfO/eNDuvEXGKHz4qvbFcO1W93upxpwrr5RCAJmchosePMtrmVHGt/0C8fx5GbEnwKDbztaa6f6GE251grjFb58S+sUHDkZQYeB9SMe8+5G4EZ+Wk3li6Byme5iw8YfboY3D8kSnDirQVpRMzecDvPd6vKhZYkbcqo6SC9KPDlmjW5ISMNOIW8kdY9Pe364lPS7ed6Ugn8CrJYZ5WRXjiZnJjh70vtpKifcqSLEw+Is8ASNb/sbumKHpvWd585iCPFQND+YFk16NRbHG77mY7fb5b+DukNVc8Xd9GJ9bvqF7IkkMvPgixyJjvaZdMKZH5hnKr31ewYRvXpfx6z4Myk3fW0vMEWOFX8WeNu88EFXRHt4leLuRPMX+Nfw6BXEePuDqChdLhXy2/VaGiRPfhISvULWf95CymmgSeyz5Z2Re3xVELB2cgc4P60efeAfmO20XRy49KKcIoQT8YuzTG1hv0lPZwcFpFQtqt6nlrJm7v7eKr6Xu5FQ7xrFjFYxVL+e2M8Y24Xh/8gm0McO8diO8eVKf2LYMXPPcE+aLYtrROwiNKOIb1tD13N39OH4hpDgH5qNCJfa7BuT+xd1C/dbCvx89rkpK82lyBLbxdPN3DB6SPdWl5rlXzH4CITTNrRydRpG9I8N8VKGmF/zKe5geDTptaVwaJ+iWKLLdJfoCmouRlMcfkFJm4TfgJV9+AnWRHRxiH7bNWcbMNLzhkFPFk20tO+C+LPSpZcVI9L4hqN3VAV+h9t1ikwV4p4Wry3FHOQOPrWlPgIzbCLCgPvyFZhfj8FZqut/dP5PE6g/r5xJyEAUGhemxHvuXCjnd6bMfrV+57k6uVT4vzbLf58EcmZbVPr+tmRlnABO8n891xKK/HKAQ4+FPvz37UNuM1FAlW4ii+S2aK680iReD+ZM7OJohHvXSrp7BuKZW3i8bPS03Yk6mTjfUTA4/s4OV7K0N144CpYjl4LQM4XS2LFcC2hoe69RUa/RayORX6pgomL4Fstj99X8nPQkUEKhw4Aa9mLY+rRnFSp/SMNQ8oJVJSOzftjGqqCm7WVDs5wcY++Pb4cGvxFZCzgKfm52zK3DBFkW6ti3bNtqIbQhA9tiFnQQzeriXbxeTTtdykCkD2l2Ek3zemNn9euIOfQE2k2Cts4nVJkt0Fk007R5Qjkf0ibj2Zkt3uMTAb6e2YLZpHOwYONv45Yg3CneuL8k08oSy8XvIxwXZDZyIfcAJEYlk4kye0r+RZr7WNojBjf9Wo4kuRnmue4kPEbeQm7MlmeUTP2QMFzbkpnTMNsJACeievuLvuunqUvm48op3X+cV0iktOgY7cl9rgvUrMGjeOJdO/cWfua5wJWZB1kVdWOBt60AnDjlJ9oLT72bF0FMJ7qvH+TQB7tyhMOrvJXlmocP/DsUaDU4bcO3/cegDjbIrADrd+8OWMsqSvE+AOi73fqZp1kZYjmf9R4AuLb6y5+p2DUwKDil62Lw0fxE5NhrUDtK6hYASE8Q2CMY9i4+ZnDaTcO/eUnxBXi+Oi4iDmbKS2pf3ex/usHj6saiT8BV4PjnJ8KoR9K//i9QSwMEFAACAAgAKwJdS2p9wY1LAAAAagAAABsAAAB1bml2ZXJzYWwvdW5pdmVyc2FsLnBuZy54bWyzsa/IzVEoSy0qzszPs1Uy1DNQsrfj5bIpKEoty0wtV6gAigEFIUBJoRLINUJwyzNTSjJslczNkZRkpGamZ5TYKpmaW8AF9YFGAgBQSwECAAAUAAIACAAqAl1LFQ6tKGQEAAAHEQAAHQAAAAAAAAABAAAAAAAAAAAAdW5pdmVyc2FsL2NvbW1vbl9tZXNzYWdlcy5sbmdQSwECAAAUAAIACAAqAl1LCH4LIykDAACGDAAAJwAAAAAAAAABAAAAAACfBAAAdW5pdmVyc2FsL2ZsYXNoX3B1Ymxpc2hpbmdfc2V0dGluZ3MueG1sUEsBAgAAFAACAAgAKgJdS7X8CWS6AgAAVQoAACEAAAAAAAAAAQAAAAAADQgAAHVuaXZlcnNhbC9mbGFzaF9za2luX3NldHRpbmdzLnhtbFBLAQIAABQAAgAIACoCXUsqlg9n/gIAAJcLAAAmAAAAAAAAAAEAAAAAAAYLAAB1bml2ZXJzYWwvaHRtbF9wdWJsaXNoaW5nX3NldHRpbmdzLnhtbFBLAQIAABQAAgAIACoCXUtocVKRmgEAAB8GAAAfAAAAAAAAAAEAAAAAAEgOAAB1bml2ZXJzYWwvaHRtbF9za2luX3NldHRpbmdzLmpzUEsBAgAAFAACAAgAKgJdSz08L9HBAAAA5QEAABoAAAAAAAAAAQAAAAAAHxAAAHVuaXZlcnNhbC9pMThuX3ByZXNldHMueG1sUEsBAgAAFAACAAgAKgJdS5r5lmRrAAAAawAAABwAAAAAAAAAAQAAAAAAGBEAAHVuaXZlcnNhbC9sb2NhbF9zZXR0aW5ncy54bWxQSwECAAAUAAIACABElFdHI7RO+/sCAACwCAAAFAAAAAAAAAABAAAAAAC9EQAAdW5pdmVyc2FsL3BsYXllci54bWxQSwECAAAUAAIACAAqAl1LsIcj9GwBAAD3AgAAKQAAAAAAAAABAAAAAADqFAAAdW5pdmVyc2FsL3NraW5fY3VzdG9taXphdGlvbl9zZXR0aW5ncy54bWxQSwECAAAUAAIACAArAl1Lak81M9kMAADJGQAAFwAAAAAAAAAAAAAAAACdFgAAdW5pdmVyc2FsL3VuaXZlcnNhbC5wbmdQSwECAAAUAAIACAArAl1Lan3BjUsAAABqAAAAGwAAAAAAAAABAAAAAACrIwAAdW5pdmVyc2FsL3VuaXZlcnNhbC5wbmcueG1sUEsFBgAAAAALAAsASQMAAC8kAAAAAA=="/>
  <p:tag name="ISPRING_PRESENTATION_TITLE" val="新时代中国特色社会主义内容解读PPT模板"/>
  <p:tag name="KSO_WPP_MARK_KEY" val="b401ac07-72ff-47c0-87e9-6f54e0ccfa91"/>
  <p:tag name="COMMONDATA" val="eyJoZGlkIjoiZmI3MmU0YmViYzNjN2ExN2VkMjlkMTEwMjE2YmE4YmEifQ=="/>
  <p:tag name="FULLTEXTBEAUTIFYED" val="1"/>
</p:tagLst>
</file>

<file path=ppt/theme/theme1.xml><?xml version="1.0" encoding="utf-8"?>
<a:theme xmlns:a="http://schemas.openxmlformats.org/drawingml/2006/main" name="Office 主题">
  <a:themeElements>
    <a:clrScheme name="自定义 9">
      <a:dk1>
        <a:sysClr val="windowText" lastClr="000000"/>
      </a:dk1>
      <a:lt1>
        <a:sysClr val="window" lastClr="FFFFFF"/>
      </a:lt1>
      <a:dk2>
        <a:srgbClr val="C00000"/>
      </a:dk2>
      <a:lt2>
        <a:srgbClr val="CD0009"/>
      </a:lt2>
      <a:accent1>
        <a:srgbClr val="CD0009"/>
      </a:accent1>
      <a:accent2>
        <a:srgbClr val="C00000"/>
      </a:accent2>
      <a:accent3>
        <a:srgbClr val="CD0009"/>
      </a:accent3>
      <a:accent4>
        <a:srgbClr val="C00000"/>
      </a:accent4>
      <a:accent5>
        <a:srgbClr val="CD0009"/>
      </a:accent5>
      <a:accent6>
        <a:srgbClr val="C00000"/>
      </a:accent6>
      <a:hlink>
        <a:srgbClr val="C00000"/>
      </a:hlink>
      <a:folHlink>
        <a:srgbClr val="C0000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9">
      <a:dk1>
        <a:sysClr val="windowText" lastClr="000000"/>
      </a:dk1>
      <a:lt1>
        <a:sysClr val="window" lastClr="FFFFFF"/>
      </a:lt1>
      <a:dk2>
        <a:srgbClr val="C00000"/>
      </a:dk2>
      <a:lt2>
        <a:srgbClr val="CD0009"/>
      </a:lt2>
      <a:accent1>
        <a:srgbClr val="CD0009"/>
      </a:accent1>
      <a:accent2>
        <a:srgbClr val="C00000"/>
      </a:accent2>
      <a:accent3>
        <a:srgbClr val="CD0009"/>
      </a:accent3>
      <a:accent4>
        <a:srgbClr val="C00000"/>
      </a:accent4>
      <a:accent5>
        <a:srgbClr val="CD0009"/>
      </a:accent5>
      <a:accent6>
        <a:srgbClr val="C00000"/>
      </a:accent6>
      <a:hlink>
        <a:srgbClr val="C00000"/>
      </a:hlink>
      <a:folHlink>
        <a:srgbClr val="C0000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自定义 9">
      <a:dk1>
        <a:sysClr val="windowText" lastClr="000000"/>
      </a:dk1>
      <a:lt1>
        <a:sysClr val="window" lastClr="FFFFFF"/>
      </a:lt1>
      <a:dk2>
        <a:srgbClr val="C00000"/>
      </a:dk2>
      <a:lt2>
        <a:srgbClr val="CD0009"/>
      </a:lt2>
      <a:accent1>
        <a:srgbClr val="CD0009"/>
      </a:accent1>
      <a:accent2>
        <a:srgbClr val="C00000"/>
      </a:accent2>
      <a:accent3>
        <a:srgbClr val="CD0009"/>
      </a:accent3>
      <a:accent4>
        <a:srgbClr val="C00000"/>
      </a:accent4>
      <a:accent5>
        <a:srgbClr val="CD0009"/>
      </a:accent5>
      <a:accent6>
        <a:srgbClr val="C00000"/>
      </a:accent6>
      <a:hlink>
        <a:srgbClr val="C00000"/>
      </a:hlink>
      <a:folHlink>
        <a:srgbClr val="C0000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自定义 9">
      <a:dk1>
        <a:sysClr val="windowText" lastClr="000000"/>
      </a:dk1>
      <a:lt1>
        <a:sysClr val="window" lastClr="FFFFFF"/>
      </a:lt1>
      <a:dk2>
        <a:srgbClr val="C00000"/>
      </a:dk2>
      <a:lt2>
        <a:srgbClr val="CD0009"/>
      </a:lt2>
      <a:accent1>
        <a:srgbClr val="CD0009"/>
      </a:accent1>
      <a:accent2>
        <a:srgbClr val="C00000"/>
      </a:accent2>
      <a:accent3>
        <a:srgbClr val="CD0009"/>
      </a:accent3>
      <a:accent4>
        <a:srgbClr val="C00000"/>
      </a:accent4>
      <a:accent5>
        <a:srgbClr val="CD0009"/>
      </a:accent5>
      <a:accent6>
        <a:srgbClr val="C00000"/>
      </a:accent6>
      <a:hlink>
        <a:srgbClr val="C00000"/>
      </a:hlink>
      <a:folHlink>
        <a:srgbClr val="C0000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自定义 9">
      <a:dk1>
        <a:sysClr val="windowText" lastClr="000000"/>
      </a:dk1>
      <a:lt1>
        <a:sysClr val="window" lastClr="FFFFFF"/>
      </a:lt1>
      <a:dk2>
        <a:srgbClr val="C00000"/>
      </a:dk2>
      <a:lt2>
        <a:srgbClr val="CD0009"/>
      </a:lt2>
      <a:accent1>
        <a:srgbClr val="CD0009"/>
      </a:accent1>
      <a:accent2>
        <a:srgbClr val="C00000"/>
      </a:accent2>
      <a:accent3>
        <a:srgbClr val="CD0009"/>
      </a:accent3>
      <a:accent4>
        <a:srgbClr val="C00000"/>
      </a:accent4>
      <a:accent5>
        <a:srgbClr val="CD0009"/>
      </a:accent5>
      <a:accent6>
        <a:srgbClr val="C00000"/>
      </a:accent6>
      <a:hlink>
        <a:srgbClr val="C00000"/>
      </a:hlink>
      <a:folHlink>
        <a:srgbClr val="C0000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WPS 演示</Application>
  <PresentationFormat>宽屏</PresentationFormat>
  <Paragraphs>76</Paragraphs>
  <Slides>12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12</vt:i4>
      </vt:variant>
    </vt:vector>
  </HeadingPairs>
  <TitlesOfParts>
    <vt:vector size="34" baseType="lpstr">
      <vt:lpstr>Arial</vt:lpstr>
      <vt:lpstr>宋体</vt:lpstr>
      <vt:lpstr>Wingdings</vt:lpstr>
      <vt:lpstr>仓耳今楷05-6763 W05</vt:lpstr>
      <vt:lpstr>Calibri</vt:lpstr>
      <vt:lpstr>微软雅黑</vt:lpstr>
      <vt:lpstr>思源黑体 CN Bold</vt:lpstr>
      <vt:lpstr>黑体</vt:lpstr>
      <vt:lpstr>阿里巴巴普惠体</vt:lpstr>
      <vt:lpstr>思源黑体 CN Heavy</vt:lpstr>
      <vt:lpstr>字魂35号-经典雅黑</vt:lpstr>
      <vt:lpstr>思源黑体 CN Normal</vt:lpstr>
      <vt:lpstr>思源黑体 CN Medium</vt:lpstr>
      <vt:lpstr>方正苏新诗柳楷简体-yolan</vt:lpstr>
      <vt:lpstr>Aa吃鸡专用体 (非商业使用)</vt:lpstr>
      <vt:lpstr>华康俪金黑 Std W8</vt:lpstr>
      <vt:lpstr>Arial Unicode MS</vt:lpstr>
      <vt:lpstr>Office 主题</vt:lpstr>
      <vt:lpstr>1_Office 主题</vt:lpstr>
      <vt:lpstr>2_Office 主题</vt:lpstr>
      <vt:lpstr>3_Office 主题</vt:lpstr>
      <vt:lpstr>4_Office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新时代中国特色社会主义内容解读PPT模板</dc:title>
  <dc:creator>初沫</dc:creator>
  <cp:lastModifiedBy>tabutger</cp:lastModifiedBy>
  <cp:revision>65</cp:revision>
  <dcterms:created xsi:type="dcterms:W3CDTF">2017-11-04T07:00:00Z</dcterms:created>
  <dcterms:modified xsi:type="dcterms:W3CDTF">2023-06-02T01:54:26Z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F2B12F1C8C7B4E138CC39044BBF51323_13</vt:lpwstr>
  </property>
  <property fmtid="{D5CDD505-2E9C-101B-9397-08002B2CF9AE}" pid="3" name="KSOProductBuildVer">
    <vt:lpwstr>2052-11.1.0.14309</vt:lpwstr>
  </property>
</Properties>
</file>