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 embedTrueTypeFonts="1" saveSubsetFonts="1">
  <p:sldMasterIdLst>
    <p:sldMasterId id="2147483648" r:id="rId1"/>
  </p:sldMasterIdLst>
  <p:notesMasterIdLst>
    <p:notesMasterId r:id="rId4"/>
  </p:notesMasterIdLst>
  <p:sldIdLst>
    <p:sldId id="1069" r:id="rId3"/>
    <p:sldId id="1064" r:id="rId5"/>
    <p:sldId id="840" r:id="rId6"/>
    <p:sldId id="943" r:id="rId7"/>
    <p:sldId id="1065" r:id="rId8"/>
    <p:sldId id="1066" r:id="rId9"/>
    <p:sldId id="1067" r:id="rId10"/>
    <p:sldId id="1006" r:id="rId11"/>
  </p:sldIdLst>
  <p:sldSz cx="12192000" cy="6858000"/>
  <p:notesSz cx="6858000" cy="9144000"/>
  <p:embeddedFontLst>
    <p:embeddedFont>
      <p:font typeface="方正粗黑宋简体" panose="02000000000000000000" pitchFamily="2" charset="-122"/>
      <p:regular r:id="rId15"/>
    </p:embeddedFont>
    <p:embeddedFont>
      <p:font typeface="方正兰亭粗黑_GBK" panose="02000000000000000000" pitchFamily="2" charset="-122"/>
      <p:regular r:id="rId16"/>
    </p:embeddedFont>
    <p:embeddedFont>
      <p:font typeface="思源黑体 CN Heavy" panose="020B0A00000000000000" pitchFamily="34" charset="-128"/>
      <p:bold r:id="rId17"/>
    </p:embeddedFont>
    <p:embeddedFont>
      <p:font typeface="思源宋体 CN Heavy" panose="02020900000000000000" pitchFamily="18" charset="-128"/>
      <p:bold r:id="rId18"/>
    </p:embeddedFont>
    <p:embeddedFont>
      <p:font typeface="等线" panose="02010600030101010101" charset="-122"/>
      <p:regular r:id="rId19"/>
    </p:embeddedFont>
    <p:embeddedFont>
      <p:font typeface="等线 Light" panose="02010600030101010101" charset="-122"/>
      <p:regular r:id="rId20"/>
    </p:embeddedFont>
  </p:embeddedFontLst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0256d33-a14d-4732-b5ee-7dcef66aa49c}">
          <p14:sldIdLst>
            <p14:sldId id="1069"/>
            <p14:sldId id="1064"/>
            <p14:sldId id="840"/>
            <p14:sldId id="943"/>
            <p14:sldId id="1065"/>
            <p14:sldId id="1066"/>
            <p14:sldId id="1067"/>
          </p14:sldIdLst>
        </p14:section>
        <p14:section name="无标题节" id="{4c5065c1-be53-47d8-ad66-ad12ac08b7bc}">
          <p14:sldIdLst>
            <p14:sldId id="10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7" userDrawn="1">
          <p15:clr>
            <a:srgbClr val="A4A3A4"/>
          </p15:clr>
        </p15:guide>
        <p15:guide id="3" pos="7462" userDrawn="1">
          <p15:clr>
            <a:srgbClr val="A4A3A4"/>
          </p15:clr>
        </p15:guide>
        <p15:guide id="5" pos="210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  <p15:guide id="7" orient="horz" pos="4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4D0"/>
    <a:srgbClr val="FFF5EC"/>
    <a:srgbClr val="FFF1E3"/>
    <a:srgbClr val="FFF7EE"/>
    <a:srgbClr val="FFFEFC"/>
    <a:srgbClr val="F1E9E3"/>
    <a:srgbClr val="F9DF03"/>
    <a:srgbClr val="ECE4D7"/>
    <a:srgbClr val="FCEA2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71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148" y="840"/>
      </p:cViewPr>
      <p:guideLst>
        <p:guide orient="horz" pos="187"/>
        <p:guide pos="7462"/>
        <p:guide pos="210"/>
        <p:guide orient="horz" pos="4110"/>
        <p:guide orient="horz" pos="43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5.xml"/><Relationship Id="rId20" Type="http://schemas.openxmlformats.org/officeDocument/2006/relationships/font" Target="fonts/font6.fntdata"/><Relationship Id="rId2" Type="http://schemas.openxmlformats.org/officeDocument/2006/relationships/theme" Target="theme/theme1.xml"/><Relationship Id="rId19" Type="http://schemas.openxmlformats.org/officeDocument/2006/relationships/font" Target="fonts/font5.fntdata"/><Relationship Id="rId18" Type="http://schemas.openxmlformats.org/officeDocument/2006/relationships/font" Target="fonts/font4.fntdata"/><Relationship Id="rId17" Type="http://schemas.openxmlformats.org/officeDocument/2006/relationships/font" Target="fonts/font3.fntdata"/><Relationship Id="rId16" Type="http://schemas.openxmlformats.org/officeDocument/2006/relationships/font" Target="fonts/font2.fntdata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1BEC0-0006-46EB-914C-F8A8988866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3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-9522"/>
            <a:ext cx="12192000" cy="686752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0" y="6714000"/>
            <a:ext cx="8108950" cy="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8108950" y="6714000"/>
            <a:ext cx="4083050" cy="14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/>
        </p:nvSpPr>
        <p:spPr>
          <a:xfrm>
            <a:off x="1464000" y="791483"/>
            <a:ext cx="10728000" cy="0"/>
          </a:xfrm>
          <a:custGeom>
            <a:avLst/>
            <a:gdLst>
              <a:gd name="connsiteX0" fmla="*/ 0 w 10392228"/>
              <a:gd name="connsiteY0" fmla="*/ 0 h 0"/>
              <a:gd name="connsiteX1" fmla="*/ 10392228 w 103922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392228">
                <a:moveTo>
                  <a:pt x="0" y="0"/>
                </a:moveTo>
                <a:lnTo>
                  <a:pt x="10392228" y="0"/>
                </a:lnTo>
              </a:path>
            </a:pathLst>
          </a:custGeom>
          <a:noFill/>
          <a:ln w="12700">
            <a:solidFill>
              <a:schemeClr val="accent1"/>
            </a:solidFill>
            <a:prstDash val="solid"/>
            <a:headEnd type="oval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任意多边形 5"/>
          <p:cNvSpPr/>
          <p:nvPr userDrawn="1">
            <p:custDataLst>
              <p:tags r:id="rId3"/>
            </p:custDataLst>
          </p:nvPr>
        </p:nvSpPr>
        <p:spPr bwMode="auto">
          <a:xfrm>
            <a:off x="426849" y="80840"/>
            <a:ext cx="997466" cy="871659"/>
          </a:xfrm>
          <a:custGeom>
            <a:avLst/>
            <a:gdLst>
              <a:gd name="T0" fmla="*/ 778 w 7797"/>
              <a:gd name="T1" fmla="*/ 2674 h 6810"/>
              <a:gd name="T2" fmla="*/ 2420 w 7797"/>
              <a:gd name="T3" fmla="*/ 1093 h 6810"/>
              <a:gd name="T4" fmla="*/ 3519 w 7797"/>
              <a:gd name="T5" fmla="*/ 922 h 6810"/>
              <a:gd name="T6" fmla="*/ 4020 w 7797"/>
              <a:gd name="T7" fmla="*/ 1416 h 6810"/>
              <a:gd name="T8" fmla="*/ 3165 w 7797"/>
              <a:gd name="T9" fmla="*/ 2191 h 6810"/>
              <a:gd name="T10" fmla="*/ 5509 w 7797"/>
              <a:gd name="T11" fmla="*/ 4407 h 6810"/>
              <a:gd name="T12" fmla="*/ 3550 w 7797"/>
              <a:gd name="T13" fmla="*/ 153 h 6810"/>
              <a:gd name="T14" fmla="*/ 6272 w 7797"/>
              <a:gd name="T15" fmla="*/ 5152 h 6810"/>
              <a:gd name="T16" fmla="*/ 6872 w 7797"/>
              <a:gd name="T17" fmla="*/ 5727 h 6810"/>
              <a:gd name="T18" fmla="*/ 6034 w 7797"/>
              <a:gd name="T19" fmla="*/ 6575 h 6810"/>
              <a:gd name="T20" fmla="*/ 5461 w 7797"/>
              <a:gd name="T21" fmla="*/ 6025 h 6810"/>
              <a:gd name="T22" fmla="*/ 1462 w 7797"/>
              <a:gd name="T23" fmla="*/ 5940 h 6810"/>
              <a:gd name="T24" fmla="*/ 1187 w 7797"/>
              <a:gd name="T25" fmla="*/ 5903 h 6810"/>
              <a:gd name="T26" fmla="*/ 412 w 7797"/>
              <a:gd name="T27" fmla="*/ 6465 h 6810"/>
              <a:gd name="T28" fmla="*/ 753 w 7797"/>
              <a:gd name="T29" fmla="*/ 5561 h 6810"/>
              <a:gd name="T30" fmla="*/ 815 w 7797"/>
              <a:gd name="T31" fmla="*/ 5409 h 6810"/>
              <a:gd name="T32" fmla="*/ 430 w 7797"/>
              <a:gd name="T33" fmla="*/ 4908 h 6810"/>
              <a:gd name="T34" fmla="*/ 888 w 7797"/>
              <a:gd name="T35" fmla="*/ 4481 h 6810"/>
              <a:gd name="T36" fmla="*/ 4636 w 7797"/>
              <a:gd name="T37" fmla="*/ 5225 h 6810"/>
              <a:gd name="T38" fmla="*/ 2311 w 7797"/>
              <a:gd name="T39" fmla="*/ 3016 h 6810"/>
              <a:gd name="T40" fmla="*/ 1712 w 7797"/>
              <a:gd name="T41" fmla="*/ 3620 h 6810"/>
              <a:gd name="T42" fmla="*/ 778 w 7797"/>
              <a:gd name="T43" fmla="*/ 2674 h 6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797" h="6810">
                <a:moveTo>
                  <a:pt x="778" y="2674"/>
                </a:moveTo>
                <a:lnTo>
                  <a:pt x="2420" y="1093"/>
                </a:lnTo>
                <a:cubicBezTo>
                  <a:pt x="2790" y="1302"/>
                  <a:pt x="3156" y="1199"/>
                  <a:pt x="3519" y="922"/>
                </a:cubicBezTo>
                <a:lnTo>
                  <a:pt x="4020" y="1416"/>
                </a:lnTo>
                <a:lnTo>
                  <a:pt x="3165" y="2191"/>
                </a:lnTo>
                <a:lnTo>
                  <a:pt x="5509" y="4407"/>
                </a:lnTo>
                <a:cubicBezTo>
                  <a:pt x="6394" y="2408"/>
                  <a:pt x="5407" y="884"/>
                  <a:pt x="3550" y="153"/>
                </a:cubicBezTo>
                <a:cubicBezTo>
                  <a:pt x="6161" y="0"/>
                  <a:pt x="7797" y="3094"/>
                  <a:pt x="6272" y="5152"/>
                </a:cubicBezTo>
                <a:lnTo>
                  <a:pt x="6872" y="5727"/>
                </a:lnTo>
                <a:lnTo>
                  <a:pt x="6034" y="6575"/>
                </a:lnTo>
                <a:lnTo>
                  <a:pt x="5461" y="6025"/>
                </a:lnTo>
                <a:cubicBezTo>
                  <a:pt x="4004" y="6810"/>
                  <a:pt x="2676" y="6755"/>
                  <a:pt x="1462" y="5940"/>
                </a:cubicBezTo>
                <a:cubicBezTo>
                  <a:pt x="1304" y="5839"/>
                  <a:pt x="1213" y="5827"/>
                  <a:pt x="1187" y="5903"/>
                </a:cubicBezTo>
                <a:cubicBezTo>
                  <a:pt x="1286" y="6472"/>
                  <a:pt x="749" y="6704"/>
                  <a:pt x="412" y="6465"/>
                </a:cubicBezTo>
                <a:cubicBezTo>
                  <a:pt x="0" y="6132"/>
                  <a:pt x="250" y="5504"/>
                  <a:pt x="753" y="5561"/>
                </a:cubicBezTo>
                <a:cubicBezTo>
                  <a:pt x="831" y="5565"/>
                  <a:pt x="884" y="5530"/>
                  <a:pt x="815" y="5409"/>
                </a:cubicBezTo>
                <a:cubicBezTo>
                  <a:pt x="712" y="5245"/>
                  <a:pt x="569" y="5076"/>
                  <a:pt x="430" y="4908"/>
                </a:cubicBezTo>
                <a:lnTo>
                  <a:pt x="888" y="4481"/>
                </a:lnTo>
                <a:cubicBezTo>
                  <a:pt x="2054" y="5440"/>
                  <a:pt x="3296" y="5758"/>
                  <a:pt x="4636" y="5225"/>
                </a:cubicBezTo>
                <a:lnTo>
                  <a:pt x="2311" y="3016"/>
                </a:lnTo>
                <a:lnTo>
                  <a:pt x="1712" y="3620"/>
                </a:lnTo>
                <a:lnTo>
                  <a:pt x="778" y="26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42F0B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74" r="42921"/>
          <a:stretch>
            <a:fillRect/>
          </a:stretch>
        </p:blipFill>
        <p:spPr>
          <a:xfrm>
            <a:off x="10693401" y="112160"/>
            <a:ext cx="1498599" cy="679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bg1">
                  <a:alpha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4AAE72-555B-4183-9649-A4C52C7EF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C3DDF9-0142-4337-8E22-9F141B5A6A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4.xml"/><Relationship Id="rId21" Type="http://schemas.openxmlformats.org/officeDocument/2006/relationships/image" Target="../media/image13.png"/><Relationship Id="rId20" Type="http://schemas.microsoft.com/office/2007/relationships/media" Target="../media/media1.mp3"/><Relationship Id="rId2" Type="http://schemas.openxmlformats.org/officeDocument/2006/relationships/image" Target="../media/image4.png"/><Relationship Id="rId19" Type="http://schemas.openxmlformats.org/officeDocument/2006/relationships/audio" Target="../media/media1.mp3"/><Relationship Id="rId18" Type="http://schemas.openxmlformats.org/officeDocument/2006/relationships/tags" Target="../tags/tag9.xml"/><Relationship Id="rId17" Type="http://schemas.openxmlformats.org/officeDocument/2006/relationships/tags" Target="../tags/tag8.xml"/><Relationship Id="rId16" Type="http://schemas.openxmlformats.org/officeDocument/2006/relationships/tags" Target="../tags/tag7.xml"/><Relationship Id="rId15" Type="http://schemas.openxmlformats.org/officeDocument/2006/relationships/tags" Target="../tags/tag6.xml"/><Relationship Id="rId14" Type="http://schemas.openxmlformats.org/officeDocument/2006/relationships/tags" Target="../tags/tag5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tags" Target="../tags/tag10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6" Type="http://schemas.openxmlformats.org/officeDocument/2006/relationships/tags" Target="../tags/tag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0.png"/><Relationship Id="rId7" Type="http://schemas.openxmlformats.org/officeDocument/2006/relationships/tags" Target="../tags/tag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0.png"/><Relationship Id="rId7" Type="http://schemas.openxmlformats.org/officeDocument/2006/relationships/tags" Target="../tags/tag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0" y="3377894"/>
            <a:ext cx="12192000" cy="3669085"/>
            <a:chOff x="0" y="3377894"/>
            <a:chExt cx="12192000" cy="366908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024"/>
            <a:stretch>
              <a:fillRect/>
            </a:stretch>
          </p:blipFill>
          <p:spPr>
            <a:xfrm>
              <a:off x="0" y="4637316"/>
              <a:ext cx="10116457" cy="2032000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377894"/>
              <a:ext cx="1690664" cy="321323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364" y="5319774"/>
              <a:ext cx="3497600" cy="1310447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89"/>
            <a:stretch>
              <a:fillRect/>
            </a:stretch>
          </p:blipFill>
          <p:spPr>
            <a:xfrm flipH="1">
              <a:off x="0" y="4905045"/>
              <a:ext cx="12192000" cy="195295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5535" y="5029019"/>
              <a:ext cx="2346465" cy="2017960"/>
            </a:xfrm>
            <a:prstGeom prst="rect">
              <a:avLst/>
            </a:prstGeom>
          </p:spPr>
        </p:pic>
      </p:grpSp>
      <p:grpSp>
        <p:nvGrpSpPr>
          <p:cNvPr id="118" name="PA_组合 2"/>
          <p:cNvGrpSpPr/>
          <p:nvPr>
            <p:custDataLst>
              <p:tags r:id="rId6"/>
            </p:custDataLst>
          </p:nvPr>
        </p:nvGrpSpPr>
        <p:grpSpPr>
          <a:xfrm>
            <a:off x="5394816" y="1891226"/>
            <a:ext cx="1402368" cy="1401370"/>
            <a:chOff x="155707" y="103057"/>
            <a:chExt cx="1402368" cy="1401370"/>
          </a:xfrm>
        </p:grpSpPr>
        <p:sp>
          <p:nvSpPr>
            <p:cNvPr id="119" name="Oval 551"/>
            <p:cNvSpPr>
              <a:spLocks noChangeArrowheads="1"/>
            </p:cNvSpPr>
            <p:nvPr/>
          </p:nvSpPr>
          <p:spPr bwMode="auto">
            <a:xfrm>
              <a:off x="155707" y="103057"/>
              <a:ext cx="1402368" cy="140137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FFF00">
                    <a:alpha val="1800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0" name="Oval 553"/>
            <p:cNvSpPr>
              <a:spLocks noChangeArrowheads="1"/>
            </p:cNvSpPr>
            <p:nvPr/>
          </p:nvSpPr>
          <p:spPr bwMode="auto">
            <a:xfrm>
              <a:off x="336537" y="320791"/>
              <a:ext cx="1011258" cy="1009581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16000"/>
                  </a:srgbClr>
                </a:gs>
                <a:gs pos="100000">
                  <a:srgbClr val="FFFF00">
                    <a:alpha val="2400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21" name="Group 554"/>
            <p:cNvGrpSpPr/>
            <p:nvPr/>
          </p:nvGrpSpPr>
          <p:grpSpPr bwMode="auto">
            <a:xfrm>
              <a:off x="335114" y="284329"/>
              <a:ext cx="1052524" cy="1050779"/>
              <a:chOff x="-4063" y="-880"/>
              <a:chExt cx="2219" cy="2219"/>
            </a:xfrm>
            <a:solidFill>
              <a:schemeClr val="accent4"/>
            </a:solidFill>
          </p:grpSpPr>
          <p:grpSp>
            <p:nvGrpSpPr>
              <p:cNvPr id="122" name="Group 555"/>
              <p:cNvGrpSpPr/>
              <p:nvPr/>
            </p:nvGrpSpPr>
            <p:grpSpPr bwMode="auto">
              <a:xfrm>
                <a:off x="-4063" y="-880"/>
                <a:ext cx="2219" cy="2219"/>
                <a:chOff x="-3927" y="-789"/>
                <a:chExt cx="2219" cy="2219"/>
              </a:xfrm>
              <a:grpFill/>
            </p:grpSpPr>
            <p:grpSp>
              <p:nvGrpSpPr>
                <p:cNvPr id="138" name="Group 556"/>
                <p:cNvGrpSpPr>
                  <a:grpSpLocks noChangeAspect="1"/>
                </p:cNvGrpSpPr>
                <p:nvPr/>
              </p:nvGrpSpPr>
              <p:grpSpPr bwMode="auto">
                <a:xfrm>
                  <a:off x="-3927" y="-788"/>
                  <a:ext cx="2219" cy="2202"/>
                  <a:chOff x="168" y="696"/>
                  <a:chExt cx="1429" cy="1429"/>
                </a:xfrm>
                <a:grpFill/>
              </p:grpSpPr>
              <p:grpSp>
                <p:nvGrpSpPr>
                  <p:cNvPr id="146" name="Group 5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50" name="AutoShape 5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1" name="AutoShape 55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47" name="Group 56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48" name="AutoShape 5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9" name="AutoShape 5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39" name="Group 563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8" y="-780"/>
                  <a:ext cx="2219" cy="2202"/>
                  <a:chOff x="168" y="696"/>
                  <a:chExt cx="1429" cy="1429"/>
                </a:xfrm>
                <a:grpFill/>
              </p:grpSpPr>
              <p:grpSp>
                <p:nvGrpSpPr>
                  <p:cNvPr id="140" name="Group 56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44" name="AutoShape 5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5" name="AutoShape 566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41" name="Group 567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42" name="AutoShape 5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3" name="AutoShape 5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23" name="Group 570"/>
              <p:cNvGrpSpPr/>
              <p:nvPr/>
            </p:nvGrpSpPr>
            <p:grpSpPr bwMode="auto">
              <a:xfrm rot="1320000">
                <a:off x="-3747" y="-523"/>
                <a:ext cx="1555" cy="1554"/>
                <a:chOff x="-3927" y="-789"/>
                <a:chExt cx="2219" cy="2219"/>
              </a:xfrm>
              <a:grpFill/>
            </p:grpSpPr>
            <p:grpSp>
              <p:nvGrpSpPr>
                <p:cNvPr id="124" name="Group 571"/>
                <p:cNvGrpSpPr>
                  <a:grpSpLocks noChangeAspect="1"/>
                </p:cNvGrpSpPr>
                <p:nvPr/>
              </p:nvGrpSpPr>
              <p:grpSpPr bwMode="auto">
                <a:xfrm>
                  <a:off x="-3927" y="-788"/>
                  <a:ext cx="2219" cy="2202"/>
                  <a:chOff x="168" y="696"/>
                  <a:chExt cx="1429" cy="1429"/>
                </a:xfrm>
                <a:grpFill/>
              </p:grpSpPr>
              <p:grpSp>
                <p:nvGrpSpPr>
                  <p:cNvPr id="132" name="Group 5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36" name="AutoShape 5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7" name="AutoShape 57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" name="Group 57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34" name="AutoShape 5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5" name="AutoShape 5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25" name="Group 578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8" y="-780"/>
                  <a:ext cx="2219" cy="2202"/>
                  <a:chOff x="168" y="696"/>
                  <a:chExt cx="1429" cy="1429"/>
                </a:xfrm>
                <a:grpFill/>
              </p:grpSpPr>
              <p:grpSp>
                <p:nvGrpSpPr>
                  <p:cNvPr id="126" name="Group 57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30" name="AutoShape 5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1" name="AutoShape 581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27" name="Group 582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  <a:grpFill/>
                </p:grpSpPr>
                <p:sp>
                  <p:nvSpPr>
                    <p:cNvPr id="128" name="AutoShape 5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9" name="AutoShape 5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>
                        <a:alpha val="6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" y="328889"/>
            <a:ext cx="2362200" cy="1163515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895" y="4225517"/>
            <a:ext cx="853279" cy="720762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2461" r="85986" b="68268"/>
          <a:stretch>
            <a:fillRect/>
          </a:stretch>
        </p:blipFill>
        <p:spPr>
          <a:xfrm>
            <a:off x="10272174" y="496650"/>
            <a:ext cx="1163071" cy="10394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581" y="496650"/>
            <a:ext cx="1208837" cy="1244004"/>
          </a:xfrm>
          <a:prstGeom prst="rect">
            <a:avLst/>
          </a:prstGeom>
        </p:spPr>
      </p:pic>
      <p:sp>
        <p:nvSpPr>
          <p:cNvPr id="152" name="TextBox 20"/>
          <p:cNvSpPr txBox="1"/>
          <p:nvPr/>
        </p:nvSpPr>
        <p:spPr>
          <a:xfrm>
            <a:off x="104775" y="2267219"/>
            <a:ext cx="11982450" cy="2722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8000" spc="300">
                <a:solidFill>
                  <a:schemeClr val="accent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6600" b="1" dirty="0">
                <a:ln w="22225">
                  <a:solidFill>
                    <a:schemeClr val="bg1"/>
                  </a:solidFill>
                </a:ln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sym typeface="+mn-lt"/>
              </a:rPr>
              <a:t>讲党史</a:t>
            </a:r>
            <a:r>
              <a:rPr lang="en-US" altLang="zh-CN" sz="6600" b="1" dirty="0">
                <a:ln w="22225">
                  <a:solidFill>
                    <a:schemeClr val="bg1"/>
                  </a:solidFill>
                </a:ln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sym typeface="+mn-lt"/>
              </a:rPr>
              <a:t>-</a:t>
            </a:r>
            <a:r>
              <a:rPr lang="zh-CN" altLang="en-US" sz="6600" b="1" dirty="0">
                <a:ln w="22225">
                  <a:solidFill>
                    <a:schemeClr val="bg1"/>
                  </a:solidFill>
                </a:ln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sym typeface="+mn-lt"/>
              </a:rPr>
              <a:t>入党</a:t>
            </a:r>
            <a:r>
              <a:rPr lang="zh-CN" altLang="en-US" sz="6600" dirty="0">
                <a:ln w="22225">
                  <a:solidFill>
                    <a:schemeClr val="bg1"/>
                  </a:solidFill>
                </a:ln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sym typeface="+mn-lt"/>
              </a:rPr>
              <a:t>誓词的历史沿革</a:t>
            </a:r>
            <a:r>
              <a:rPr lang="zh-CN" altLang="en-US" b="1" dirty="0">
                <a:ln w="22225">
                  <a:solidFill>
                    <a:schemeClr val="bg1"/>
                  </a:solidFill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sym typeface="+mn-lt"/>
              </a:rPr>
              <a:t>誓</a:t>
            </a:r>
            <a:r>
              <a:rPr lang="zh-CN" altLang="en-US" sz="9600" b="1" dirty="0">
                <a:ln w="22225">
                  <a:solidFill>
                    <a:schemeClr val="bg1"/>
                  </a:solidFill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sym typeface="+mn-lt"/>
              </a:rPr>
              <a:t>词</a:t>
            </a:r>
            <a:r>
              <a:rPr lang="zh-CN" altLang="en-US" sz="10500" b="1" dirty="0">
                <a:ln w="22225">
                  <a:solidFill>
                    <a:schemeClr val="bg1"/>
                  </a:solidFill>
                </a:ln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sym typeface="+mn-lt"/>
              </a:rPr>
              <a:t>誓词誓词誓词</a:t>
            </a:r>
            <a:endParaRPr lang="zh-CN" altLang="en-US" sz="10500" b="1" dirty="0">
              <a:ln w="22225">
                <a:solidFill>
                  <a:schemeClr val="bg1"/>
                </a:solidFill>
              </a:ln>
              <a:blipFill dpi="0" rotWithShape="1">
                <a:blip r:embed="rId11"/>
                <a:srcRect/>
                <a:tile tx="0" ty="0" sx="100000" sy="100000" flip="none" algn="tl"/>
              </a:blipFill>
              <a:effectLst>
                <a:outerShdw blurRad="127000" dist="50800" dir="5400000" algn="t" rotWithShape="0">
                  <a:prstClr val="black">
                    <a:alpha val="57000"/>
                  </a:prstClr>
                </a:outerShdw>
              </a:effectLst>
              <a:latin typeface="方正兰亭粗黑_GBK" panose="02000000000000000000" pitchFamily="2" charset="-122"/>
              <a:ea typeface="方正兰亭粗黑_GBK" panose="02000000000000000000" pitchFamily="2" charset="-122"/>
              <a:sym typeface="+mn-lt"/>
            </a:endParaRPr>
          </a:p>
        </p:txBody>
      </p:sp>
      <p:sp>
        <p:nvSpPr>
          <p:cNvPr id="156" name="PA_五角星 15"/>
          <p:cNvSpPr/>
          <p:nvPr>
            <p:custDataLst>
              <p:tags r:id="rId12"/>
            </p:custDataLst>
          </p:nvPr>
        </p:nvSpPr>
        <p:spPr>
          <a:xfrm rot="21146867">
            <a:off x="-1677120" y="8212701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7" name="PA_五角星 17"/>
          <p:cNvSpPr/>
          <p:nvPr>
            <p:custDataLst>
              <p:tags r:id="rId13"/>
            </p:custDataLst>
          </p:nvPr>
        </p:nvSpPr>
        <p:spPr>
          <a:xfrm rot="21146867">
            <a:off x="-1737287" y="7086568"/>
            <a:ext cx="644992" cy="64499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8" name="PA_五角星 18"/>
          <p:cNvSpPr/>
          <p:nvPr>
            <p:custDataLst>
              <p:tags r:id="rId14"/>
            </p:custDataLst>
          </p:nvPr>
        </p:nvSpPr>
        <p:spPr>
          <a:xfrm rot="21146867">
            <a:off x="-3713923" y="802067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9" name="PA_五角星 19"/>
          <p:cNvSpPr/>
          <p:nvPr>
            <p:custDataLst>
              <p:tags r:id="rId15"/>
            </p:custDataLst>
          </p:nvPr>
        </p:nvSpPr>
        <p:spPr>
          <a:xfrm rot="21146867">
            <a:off x="-2313818" y="7553027"/>
            <a:ext cx="637387" cy="637387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0" name="PA_五角星 14"/>
          <p:cNvSpPr/>
          <p:nvPr>
            <p:custDataLst>
              <p:tags r:id="rId16"/>
            </p:custDataLst>
          </p:nvPr>
        </p:nvSpPr>
        <p:spPr>
          <a:xfrm rot="21146867">
            <a:off x="-4943456" y="5732424"/>
            <a:ext cx="3114957" cy="3114957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1" name="PA_五角星 20"/>
          <p:cNvSpPr/>
          <p:nvPr>
            <p:custDataLst>
              <p:tags r:id="rId17"/>
            </p:custDataLst>
          </p:nvPr>
        </p:nvSpPr>
        <p:spPr>
          <a:xfrm rot="21146867">
            <a:off x="-2780292" y="5956426"/>
            <a:ext cx="3114957" cy="3114957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2" name="PA_五角星 16"/>
          <p:cNvSpPr/>
          <p:nvPr>
            <p:custDataLst>
              <p:tags r:id="rId18"/>
            </p:custDataLst>
          </p:nvPr>
        </p:nvSpPr>
        <p:spPr>
          <a:xfrm rot="21146867">
            <a:off x="-684581" y="7448943"/>
            <a:ext cx="644992" cy="64499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7" name="矩形 56"/>
          <p:cNvSpPr/>
          <p:nvPr/>
        </p:nvSpPr>
        <p:spPr>
          <a:xfrm>
            <a:off x="5102862" y="4754516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spc="300" dirty="0">
                <a:ln w="6350">
                  <a:noFill/>
                </a:ln>
                <a:solidFill>
                  <a:schemeClr val="accent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  <a:cs typeface="+mn-ea"/>
                <a:sym typeface="+mn-lt"/>
              </a:rPr>
              <a:t>【</a:t>
            </a:r>
            <a:r>
              <a:rPr lang="zh-CN" altLang="en-US" sz="2400" spc="300" dirty="0">
                <a:ln w="635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主讲人：</a:t>
            </a:r>
            <a:r>
              <a:rPr lang="zh-CN" altLang="en-US" sz="2400" spc="300" dirty="0">
                <a:ln w="6350">
                  <a:noFill/>
                </a:ln>
                <a:solidFill>
                  <a:schemeClr val="accent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刘爽</a:t>
            </a:r>
            <a:r>
              <a:rPr lang="en-US" altLang="zh-CN" sz="2400" spc="300" dirty="0">
                <a:ln w="6350">
                  <a:noFill/>
                </a:ln>
                <a:solidFill>
                  <a:schemeClr val="accent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  <a:cs typeface="+mn-ea"/>
                <a:sym typeface="+mn-lt"/>
              </a:rPr>
              <a:t>】</a:t>
            </a:r>
            <a:endParaRPr lang="zh-CN" altLang="en-US" sz="2400" spc="300" dirty="0">
              <a:ln w="6350">
                <a:noFill/>
              </a:ln>
              <a:solidFill>
                <a:schemeClr val="accent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  <a:cs typeface="+mn-ea"/>
              <a:sym typeface="+mn-lt"/>
            </a:endParaRPr>
          </a:p>
        </p:txBody>
      </p:sp>
      <p:pic>
        <p:nvPicPr>
          <p:cNvPr id="4" name="大气史诗">
            <a:hlinkClick r:id="" action="ppaction://media"/>
          </p:cNvPr>
          <p:cNvPicPr>
            <a:picLocks noChangeAspect="1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487049" y="-312738"/>
            <a:ext cx="609600" cy="609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3377894"/>
            <a:ext cx="12192000" cy="3669085"/>
            <a:chOff x="0" y="3377894"/>
            <a:chExt cx="12192000" cy="366908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024"/>
            <a:stretch>
              <a:fillRect/>
            </a:stretch>
          </p:blipFill>
          <p:spPr>
            <a:xfrm>
              <a:off x="0" y="4637316"/>
              <a:ext cx="10116457" cy="20320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377894"/>
              <a:ext cx="1690664" cy="321323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364" y="5319774"/>
              <a:ext cx="3497600" cy="131044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89"/>
            <a:stretch>
              <a:fillRect/>
            </a:stretch>
          </p:blipFill>
          <p:spPr>
            <a:xfrm flipH="1">
              <a:off x="0" y="4905045"/>
              <a:ext cx="12192000" cy="1952955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5535" y="5029019"/>
              <a:ext cx="2346465" cy="2017960"/>
            </a:xfrm>
            <a:prstGeom prst="rect">
              <a:avLst/>
            </a:prstGeom>
          </p:spPr>
        </p:pic>
      </p:grpSp>
      <p:sp>
        <p:nvSpPr>
          <p:cNvPr id="88" name="矩形: 圆角 15"/>
          <p:cNvSpPr/>
          <p:nvPr/>
        </p:nvSpPr>
        <p:spPr>
          <a:xfrm>
            <a:off x="704849" y="698500"/>
            <a:ext cx="10782301" cy="5511800"/>
          </a:xfrm>
          <a:prstGeom prst="roundRect">
            <a:avLst>
              <a:gd name="adj" fmla="val 5795"/>
            </a:avLst>
          </a:prstGeom>
          <a:solidFill>
            <a:schemeClr val="bg1">
              <a:alpha val="52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5351405" y="1044837"/>
            <a:ext cx="148919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  <a:sp3d extrusionH="654050">
              <a:extrusionClr>
                <a:srgbClr val="FF0000"/>
              </a:extrusion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400" b="1" u="none" strike="noStrike" cap="none" spc="600" normalizeH="0" baseline="0" dirty="0">
                <a:ln w="3175" cmpd="sng">
                  <a:noFill/>
                  <a:prstDash val="solid"/>
                </a:ln>
                <a:solidFill>
                  <a:srgbClr val="C00000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前 言</a:t>
            </a:r>
            <a:endParaRPr kumimoji="0" lang="zh-CN" altLang="zh-CN" sz="4400" b="1" u="none" strike="noStrike" cap="none" spc="600" normalizeH="0" baseline="0" dirty="0">
              <a:ln w="3175" cmpd="sng">
                <a:noFill/>
                <a:prstDash val="solid"/>
              </a:ln>
              <a:solidFill>
                <a:srgbClr val="C00000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220497" y="1821459"/>
            <a:ext cx="9979604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4000" b="1" kern="0" dirty="0"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如果你已经是一名共产党员，那么你一定记得入党之初，高举右手，握拳过肩，面向党旗庄严宣誓的那一刻，那么你们知道入党誓词的历史由来么？</a:t>
            </a:r>
            <a:endParaRPr lang="zh-CN" altLang="en-US" sz="4000" b="1" kern="0" dirty="0">
              <a:latin typeface="方正粗黑宋简体" panose="02000000000000000000" pitchFamily="2" charset="-122"/>
              <a:ea typeface="方正粗黑宋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7"/>
          <a:stretch>
            <a:fillRect/>
          </a:stretch>
        </p:blipFill>
        <p:spPr>
          <a:xfrm>
            <a:off x="0" y="-1"/>
            <a:ext cx="3329186" cy="1885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24990" y="1421765"/>
            <a:ext cx="9166860" cy="3482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latin typeface="方正粗黑宋简体" panose="02000000000000000000" pitchFamily="2" charset="-122"/>
              <a:ea typeface="方正粗黑宋简体" panose="02000000000000000000" pitchFamily="2" charset="-122"/>
              <a:cs typeface="方正粗黑宋简体" panose="02000000000000000000" pitchFamily="2" charset="-122"/>
            </a:endParaRPr>
          </a:p>
          <a:p>
            <a:r>
              <a:rPr lang="zh-CN" altLang="en-US" sz="2400">
                <a:latin typeface="方正粗黑宋简体" panose="02000000000000000000" pitchFamily="2" charset="-122"/>
                <a:ea typeface="方正粗黑宋简体" panose="02000000000000000000" pitchFamily="2" charset="-122"/>
                <a:cs typeface="方正粗黑宋简体" panose="02000000000000000000" pitchFamily="2" charset="-122"/>
              </a:rPr>
              <a:t>政治动荡，斗争激烈，这一时期入党誓词的整体特点是强调阶级斗争，强调每一位党员服从组织，对党忠诚，严守秘密，服从纪律，牺牲个人，阶级斗争，努力革命，永不叛党。这是</a:t>
            </a:r>
            <a:r>
              <a:rPr lang="en-US" altLang="zh-CN" sz="2400">
                <a:latin typeface="方正粗黑宋简体" panose="02000000000000000000" pitchFamily="2" charset="-122"/>
                <a:ea typeface="方正粗黑宋简体" panose="02000000000000000000" pitchFamily="2" charset="-122"/>
                <a:cs typeface="方正粗黑宋简体" panose="02000000000000000000" pitchFamily="2" charset="-122"/>
              </a:rPr>
              <a:t>1927</a:t>
            </a:r>
            <a:r>
              <a:rPr lang="zh-CN" altLang="en-US" sz="2400">
                <a:latin typeface="方正粗黑宋简体" panose="02000000000000000000" pitchFamily="2" charset="-122"/>
                <a:ea typeface="方正粗黑宋简体" panose="02000000000000000000" pitchFamily="2" charset="-122"/>
                <a:cs typeface="方正粗黑宋简体" panose="02000000000000000000" pitchFamily="2" charset="-122"/>
              </a:rPr>
              <a:t>年</a:t>
            </a:r>
            <a:r>
              <a:rPr lang="en-US" altLang="zh-CN" sz="2400">
                <a:latin typeface="方正粗黑宋简体" panose="02000000000000000000" pitchFamily="2" charset="-122"/>
                <a:ea typeface="方正粗黑宋简体" panose="02000000000000000000" pitchFamily="2" charset="-122"/>
                <a:cs typeface="方正粗黑宋简体" panose="02000000000000000000" pitchFamily="2" charset="-122"/>
              </a:rPr>
              <a:t>10</a:t>
            </a:r>
            <a:r>
              <a:rPr lang="zh-CN" altLang="en-US" sz="2400">
                <a:latin typeface="方正粗黑宋简体" panose="02000000000000000000" pitchFamily="2" charset="-122"/>
                <a:ea typeface="方正粗黑宋简体" panose="02000000000000000000" pitchFamily="2" charset="-122"/>
                <a:cs typeface="方正粗黑宋简体" panose="02000000000000000000" pitchFamily="2" charset="-122"/>
              </a:rPr>
              <a:t>月毛泽东亲自撰写的入党誓词，也是目前所见中国共产党最早的入党誓词。</a:t>
            </a:r>
            <a:endParaRPr lang="zh-CN" altLang="en-US" sz="2400">
              <a:latin typeface="方正粗黑宋简体" panose="02000000000000000000" pitchFamily="2" charset="-122"/>
              <a:ea typeface="方正粗黑宋简体" panose="02000000000000000000" pitchFamily="2" charset="-122"/>
              <a:cs typeface="方正粗黑宋简体" panose="02000000000000000000" pitchFamily="2" charset="-122"/>
            </a:endParaRPr>
          </a:p>
          <a:p>
            <a:endParaRPr lang="zh-CN" altLang="en-US" sz="2400">
              <a:latin typeface="方正粗黑宋简体" panose="02000000000000000000" pitchFamily="2" charset="-122"/>
              <a:ea typeface="方正粗黑宋简体" panose="02000000000000000000" pitchFamily="2" charset="-122"/>
              <a:cs typeface="方正粗黑宋简体" panose="02000000000000000000" pitchFamily="2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606165" y="980440"/>
            <a:ext cx="4289425" cy="5778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2000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第一部分</a:t>
            </a:r>
            <a:r>
              <a:rPr lang="en-US" altLang="zh-CN" sz="2000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  </a:t>
            </a:r>
            <a:r>
              <a:rPr lang="zh-CN" altLang="en-US" sz="2000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大革命及土地革命时期</a:t>
            </a:r>
            <a:endParaRPr lang="zh-CN" altLang="en-US" sz="2000" b="1" dirty="0">
              <a:solidFill>
                <a:schemeClr val="bg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pic>
        <p:nvPicPr>
          <p:cNvPr id="7" name="图片 6" descr="34702388169174930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9950" y="3493135"/>
            <a:ext cx="8257540" cy="3044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"/>
            <a:ext cx="3911964" cy="6630222"/>
            <a:chOff x="0" y="-1"/>
            <a:chExt cx="3911964" cy="6630222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47"/>
            <a:stretch>
              <a:fillRect/>
            </a:stretch>
          </p:blipFill>
          <p:spPr>
            <a:xfrm>
              <a:off x="0" y="-1"/>
              <a:ext cx="3329186" cy="1885415"/>
            </a:xfrm>
            <a:prstGeom prst="rect">
              <a:avLst/>
            </a:prstGeom>
          </p:spPr>
        </p:pic>
        <p:grpSp>
          <p:nvGrpSpPr>
            <p:cNvPr id="49" name="组合 48"/>
            <p:cNvGrpSpPr/>
            <p:nvPr/>
          </p:nvGrpSpPr>
          <p:grpSpPr>
            <a:xfrm>
              <a:off x="0" y="3377894"/>
              <a:ext cx="3911964" cy="3252327"/>
              <a:chOff x="0" y="3377894"/>
              <a:chExt cx="3911964" cy="3252327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3377894"/>
                <a:ext cx="1690664" cy="3213233"/>
              </a:xfrm>
              <a:prstGeom prst="rect">
                <a:avLst/>
              </a:prstGeom>
            </p:spPr>
          </p:pic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4364" y="5319774"/>
                <a:ext cx="3497600" cy="1310447"/>
              </a:xfrm>
              <a:prstGeom prst="rect">
                <a:avLst/>
              </a:prstGeom>
            </p:spPr>
          </p:pic>
        </p:grpSp>
      </p:grpSp>
      <p:grpSp>
        <p:nvGrpSpPr>
          <p:cNvPr id="16" name="组合 15"/>
          <p:cNvGrpSpPr/>
          <p:nvPr/>
        </p:nvGrpSpPr>
        <p:grpSpPr>
          <a:xfrm>
            <a:off x="3688715" y="1894205"/>
            <a:ext cx="4911725" cy="747395"/>
            <a:chOff x="4023046" y="2657746"/>
            <a:chExt cx="4577080" cy="893445"/>
          </a:xfrm>
        </p:grpSpPr>
        <p:sp>
          <p:nvSpPr>
            <p:cNvPr id="17" name="圆角矩形 16"/>
            <p:cNvSpPr/>
            <p:nvPr/>
          </p:nvSpPr>
          <p:spPr>
            <a:xfrm>
              <a:off x="4401506" y="2657746"/>
              <a:ext cx="4126230" cy="89090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rgbClr val="C42F0B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4023046" y="2774586"/>
              <a:ext cx="4577080" cy="77660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第二部分</a:t>
              </a:r>
              <a:r>
                <a:rPr lang="en-US" altLang="zh-CN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 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抗日战争时期</a:t>
              </a:r>
              <a:endParaRPr lang="zh-CN" altLang="en-US" sz="2400" b="1" spc="600" dirty="0">
                <a:ln cmpd="sng">
                  <a:noFill/>
                  <a:prstDash val="solid"/>
                </a:ln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83925" y="421545"/>
            <a:ext cx="1624150" cy="1624150"/>
            <a:chOff x="1030287" y="1469188"/>
            <a:chExt cx="2892425" cy="2892425"/>
          </a:xfrm>
        </p:grpSpPr>
        <p:sp>
          <p:nvSpPr>
            <p:cNvPr id="22" name="PA_任意多边形 5"/>
            <p:cNvSpPr/>
            <p:nvPr>
              <p:custDataLst>
                <p:tags r:id="rId4"/>
              </p:custDataLst>
            </p:nvPr>
          </p:nvSpPr>
          <p:spPr bwMode="auto">
            <a:xfrm>
              <a:off x="1652727" y="2056256"/>
              <a:ext cx="1704694" cy="1489688"/>
            </a:xfrm>
            <a:custGeom>
              <a:avLst/>
              <a:gdLst>
                <a:gd name="T0" fmla="*/ 778 w 7797"/>
                <a:gd name="T1" fmla="*/ 2674 h 6810"/>
                <a:gd name="T2" fmla="*/ 2420 w 7797"/>
                <a:gd name="T3" fmla="*/ 1093 h 6810"/>
                <a:gd name="T4" fmla="*/ 3519 w 7797"/>
                <a:gd name="T5" fmla="*/ 922 h 6810"/>
                <a:gd name="T6" fmla="*/ 4020 w 7797"/>
                <a:gd name="T7" fmla="*/ 1416 h 6810"/>
                <a:gd name="T8" fmla="*/ 3165 w 7797"/>
                <a:gd name="T9" fmla="*/ 2191 h 6810"/>
                <a:gd name="T10" fmla="*/ 5509 w 7797"/>
                <a:gd name="T11" fmla="*/ 4407 h 6810"/>
                <a:gd name="T12" fmla="*/ 3550 w 7797"/>
                <a:gd name="T13" fmla="*/ 153 h 6810"/>
                <a:gd name="T14" fmla="*/ 6272 w 7797"/>
                <a:gd name="T15" fmla="*/ 5152 h 6810"/>
                <a:gd name="T16" fmla="*/ 6872 w 7797"/>
                <a:gd name="T17" fmla="*/ 5727 h 6810"/>
                <a:gd name="T18" fmla="*/ 6034 w 7797"/>
                <a:gd name="T19" fmla="*/ 6575 h 6810"/>
                <a:gd name="T20" fmla="*/ 5461 w 7797"/>
                <a:gd name="T21" fmla="*/ 6025 h 6810"/>
                <a:gd name="T22" fmla="*/ 1462 w 7797"/>
                <a:gd name="T23" fmla="*/ 5940 h 6810"/>
                <a:gd name="T24" fmla="*/ 1187 w 7797"/>
                <a:gd name="T25" fmla="*/ 5903 h 6810"/>
                <a:gd name="T26" fmla="*/ 412 w 7797"/>
                <a:gd name="T27" fmla="*/ 6465 h 6810"/>
                <a:gd name="T28" fmla="*/ 753 w 7797"/>
                <a:gd name="T29" fmla="*/ 5561 h 6810"/>
                <a:gd name="T30" fmla="*/ 815 w 7797"/>
                <a:gd name="T31" fmla="*/ 5409 h 6810"/>
                <a:gd name="T32" fmla="*/ 430 w 7797"/>
                <a:gd name="T33" fmla="*/ 4908 h 6810"/>
                <a:gd name="T34" fmla="*/ 888 w 7797"/>
                <a:gd name="T35" fmla="*/ 4481 h 6810"/>
                <a:gd name="T36" fmla="*/ 4636 w 7797"/>
                <a:gd name="T37" fmla="*/ 5225 h 6810"/>
                <a:gd name="T38" fmla="*/ 2311 w 7797"/>
                <a:gd name="T39" fmla="*/ 3016 h 6810"/>
                <a:gd name="T40" fmla="*/ 1712 w 7797"/>
                <a:gd name="T41" fmla="*/ 3620 h 6810"/>
                <a:gd name="T42" fmla="*/ 778 w 7797"/>
                <a:gd name="T43" fmla="*/ 2674 h 6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97" h="6810">
                  <a:moveTo>
                    <a:pt x="778" y="2674"/>
                  </a:moveTo>
                  <a:lnTo>
                    <a:pt x="2420" y="1093"/>
                  </a:lnTo>
                  <a:cubicBezTo>
                    <a:pt x="2790" y="1302"/>
                    <a:pt x="3156" y="1199"/>
                    <a:pt x="3519" y="922"/>
                  </a:cubicBezTo>
                  <a:lnTo>
                    <a:pt x="4020" y="1416"/>
                  </a:lnTo>
                  <a:lnTo>
                    <a:pt x="3165" y="2191"/>
                  </a:lnTo>
                  <a:lnTo>
                    <a:pt x="5509" y="4407"/>
                  </a:lnTo>
                  <a:cubicBezTo>
                    <a:pt x="6394" y="2408"/>
                    <a:pt x="5407" y="884"/>
                    <a:pt x="3550" y="153"/>
                  </a:cubicBezTo>
                  <a:cubicBezTo>
                    <a:pt x="6161" y="0"/>
                    <a:pt x="7797" y="3094"/>
                    <a:pt x="6272" y="5152"/>
                  </a:cubicBezTo>
                  <a:lnTo>
                    <a:pt x="6872" y="5727"/>
                  </a:lnTo>
                  <a:lnTo>
                    <a:pt x="6034" y="6575"/>
                  </a:lnTo>
                  <a:lnTo>
                    <a:pt x="5461" y="6025"/>
                  </a:lnTo>
                  <a:cubicBezTo>
                    <a:pt x="4004" y="6810"/>
                    <a:pt x="2676" y="6755"/>
                    <a:pt x="1462" y="5940"/>
                  </a:cubicBezTo>
                  <a:cubicBezTo>
                    <a:pt x="1304" y="5839"/>
                    <a:pt x="1213" y="5827"/>
                    <a:pt x="1187" y="5903"/>
                  </a:cubicBezTo>
                  <a:cubicBezTo>
                    <a:pt x="1286" y="6472"/>
                    <a:pt x="749" y="6704"/>
                    <a:pt x="412" y="6465"/>
                  </a:cubicBezTo>
                  <a:cubicBezTo>
                    <a:pt x="0" y="6132"/>
                    <a:pt x="250" y="5504"/>
                    <a:pt x="753" y="5561"/>
                  </a:cubicBezTo>
                  <a:cubicBezTo>
                    <a:pt x="831" y="5565"/>
                    <a:pt x="884" y="5530"/>
                    <a:pt x="815" y="5409"/>
                  </a:cubicBezTo>
                  <a:cubicBezTo>
                    <a:pt x="712" y="5245"/>
                    <a:pt x="569" y="5076"/>
                    <a:pt x="430" y="4908"/>
                  </a:cubicBezTo>
                  <a:lnTo>
                    <a:pt x="888" y="4481"/>
                  </a:lnTo>
                  <a:cubicBezTo>
                    <a:pt x="2054" y="5440"/>
                    <a:pt x="3296" y="5758"/>
                    <a:pt x="4636" y="5225"/>
                  </a:cubicBezTo>
                  <a:lnTo>
                    <a:pt x="2311" y="3016"/>
                  </a:lnTo>
                  <a:lnTo>
                    <a:pt x="1712" y="3620"/>
                  </a:lnTo>
                  <a:lnTo>
                    <a:pt x="778" y="2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42F0B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030287" y="1469188"/>
              <a:ext cx="2892425" cy="2892425"/>
              <a:chOff x="5145087" y="1778000"/>
              <a:chExt cx="2892425" cy="2892425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145087" y="1778000"/>
                <a:ext cx="2892425" cy="2892425"/>
                <a:chOff x="5145087" y="1778000"/>
                <a:chExt cx="2892425" cy="2892425"/>
              </a:xfrm>
            </p:grpSpPr>
            <p:sp>
              <p:nvSpPr>
                <p:cNvPr id="37" name="任意多边形: 形状 33"/>
                <p:cNvSpPr/>
                <p:nvPr/>
              </p:nvSpPr>
              <p:spPr>
                <a:xfrm rot="-5400000">
                  <a:off x="532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: 形状 34"/>
                <p:cNvSpPr/>
                <p:nvPr/>
              </p:nvSpPr>
              <p:spPr>
                <a:xfrm rot="-3600000">
                  <a:off x="5491448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任意多边形: 形状 35"/>
                <p:cNvSpPr/>
                <p:nvPr/>
              </p:nvSpPr>
              <p:spPr>
                <a:xfrm rot="-1800000">
                  <a:off x="595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任意多边形: 形状 36"/>
                <p:cNvSpPr/>
                <p:nvPr/>
              </p:nvSpPr>
              <p:spPr>
                <a:xfrm>
                  <a:off x="6591300" y="177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任意多边形: 形状 37"/>
                <p:cNvSpPr/>
                <p:nvPr/>
              </p:nvSpPr>
              <p:spPr>
                <a:xfrm rot="1800000">
                  <a:off x="722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任意多边形: 形状 38"/>
                <p:cNvSpPr/>
                <p:nvPr/>
              </p:nvSpPr>
              <p:spPr>
                <a:xfrm rot="3600000">
                  <a:off x="7691152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任意多边形: 形状 39"/>
                <p:cNvSpPr/>
                <p:nvPr/>
              </p:nvSpPr>
              <p:spPr>
                <a:xfrm rot="5400000">
                  <a:off x="786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任意多边形: 形状 40"/>
                <p:cNvSpPr/>
                <p:nvPr/>
              </p:nvSpPr>
              <p:spPr>
                <a:xfrm rot="7200000">
                  <a:off x="7691152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任意多边形: 形状 41"/>
                <p:cNvSpPr/>
                <p:nvPr/>
              </p:nvSpPr>
              <p:spPr>
                <a:xfrm rot="9000000">
                  <a:off x="722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任意多边形: 形状 42"/>
                <p:cNvSpPr/>
                <p:nvPr/>
              </p:nvSpPr>
              <p:spPr>
                <a:xfrm rot="10800000">
                  <a:off x="6591300" y="431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任意多边形: 形状 43"/>
                <p:cNvSpPr/>
                <p:nvPr/>
              </p:nvSpPr>
              <p:spPr>
                <a:xfrm rot="12600000">
                  <a:off x="595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任意多边形: 形状 44"/>
                <p:cNvSpPr/>
                <p:nvPr/>
              </p:nvSpPr>
              <p:spPr>
                <a:xfrm rot="14400000">
                  <a:off x="5491448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5" name="任意多边形: 形状 21"/>
              <p:cNvSpPr/>
              <p:nvPr/>
            </p:nvSpPr>
            <p:spPr>
              <a:xfrm rot="-4500000">
                <a:off x="5425910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: 形状 22"/>
              <p:cNvSpPr/>
              <p:nvPr/>
            </p:nvSpPr>
            <p:spPr>
              <a:xfrm rot="-2700000">
                <a:off x="5738175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: 形状 23"/>
              <p:cNvSpPr/>
              <p:nvPr/>
            </p:nvSpPr>
            <p:spPr>
              <a:xfrm rot="-900000">
                <a:off x="6279034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: 形状 24"/>
              <p:cNvSpPr/>
              <p:nvPr/>
            </p:nvSpPr>
            <p:spPr>
              <a:xfrm rot="900000">
                <a:off x="6903565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: 形状 25"/>
              <p:cNvSpPr/>
              <p:nvPr/>
            </p:nvSpPr>
            <p:spPr>
              <a:xfrm rot="2700000">
                <a:off x="7444424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: 形状 26"/>
              <p:cNvSpPr/>
              <p:nvPr/>
            </p:nvSpPr>
            <p:spPr>
              <a:xfrm rot="4500000">
                <a:off x="7756689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: 形状 27"/>
              <p:cNvSpPr/>
              <p:nvPr/>
            </p:nvSpPr>
            <p:spPr>
              <a:xfrm rot="6300000">
                <a:off x="7756689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: 形状 28"/>
              <p:cNvSpPr/>
              <p:nvPr/>
            </p:nvSpPr>
            <p:spPr>
              <a:xfrm rot="8100000">
                <a:off x="7444424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: 形状 29"/>
              <p:cNvSpPr/>
              <p:nvPr/>
            </p:nvSpPr>
            <p:spPr>
              <a:xfrm rot="9900000">
                <a:off x="6903565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0"/>
              <p:cNvSpPr/>
              <p:nvPr/>
            </p:nvSpPr>
            <p:spPr>
              <a:xfrm rot="11700000">
                <a:off x="6279034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1"/>
              <p:cNvSpPr/>
              <p:nvPr/>
            </p:nvSpPr>
            <p:spPr>
              <a:xfrm rot="13500000">
                <a:off x="5738175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: 形状 32"/>
              <p:cNvSpPr/>
              <p:nvPr/>
            </p:nvSpPr>
            <p:spPr>
              <a:xfrm rot="15300000">
                <a:off x="5425910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2461" r="85986" b="68268"/>
          <a:stretch>
            <a:fillRect/>
          </a:stretch>
        </p:blipFill>
        <p:spPr>
          <a:xfrm>
            <a:off x="10595659" y="484969"/>
            <a:ext cx="1296304" cy="1158533"/>
          </a:xfrm>
          <a:prstGeom prst="rect">
            <a:avLst/>
          </a:prstGeom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329940" y="3034030"/>
            <a:ext cx="6925310" cy="34124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accent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中国共产党的入党誓词则是强调要做群众的模范，对党有信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accent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我宣誓：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一、终身为共产主义事业奋斗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二、党的利益高于一切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三、遵守党的纪律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四、不怕困难、永远为党工作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五、要作群众的模范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六、保守党的秘密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七、对党有信心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八、百折不挠，永不叛党</a:t>
            </a:r>
            <a:endParaRPr lang="zh-CN" altLang="en-US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3925" y="31692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0" y="-1"/>
            <a:ext cx="12192000" cy="7046980"/>
            <a:chOff x="0" y="-1"/>
            <a:chExt cx="12192000" cy="7046980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47"/>
            <a:stretch>
              <a:fillRect/>
            </a:stretch>
          </p:blipFill>
          <p:spPr>
            <a:xfrm>
              <a:off x="0" y="-1"/>
              <a:ext cx="3329186" cy="1885415"/>
            </a:xfrm>
            <a:prstGeom prst="rect">
              <a:avLst/>
            </a:prstGeom>
          </p:spPr>
        </p:pic>
        <p:grpSp>
          <p:nvGrpSpPr>
            <p:cNvPr id="51" name="组合 50"/>
            <p:cNvGrpSpPr/>
            <p:nvPr/>
          </p:nvGrpSpPr>
          <p:grpSpPr>
            <a:xfrm>
              <a:off x="0" y="4637316"/>
              <a:ext cx="12192000" cy="2409663"/>
              <a:chOff x="0" y="4637316"/>
              <a:chExt cx="12192000" cy="2409663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024"/>
              <a:stretch>
                <a:fillRect/>
              </a:stretch>
            </p:blipFill>
            <p:spPr>
              <a:xfrm>
                <a:off x="0" y="4637316"/>
                <a:ext cx="10116457" cy="2032000"/>
              </a:xfrm>
              <a:prstGeom prst="rect">
                <a:avLst/>
              </a:prstGeom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4364" y="5319774"/>
                <a:ext cx="3497600" cy="1310447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689"/>
              <a:stretch>
                <a:fillRect/>
              </a:stretch>
            </p:blipFill>
            <p:spPr>
              <a:xfrm flipH="1">
                <a:off x="0" y="4905045"/>
                <a:ext cx="12192000" cy="1952955"/>
              </a:xfrm>
              <a:prstGeom prst="rect">
                <a:avLst/>
              </a:prstGeom>
            </p:spPr>
          </p:pic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45535" y="5029019"/>
                <a:ext cx="2346465" cy="2017960"/>
              </a:xfrm>
              <a:prstGeom prst="rect">
                <a:avLst/>
              </a:prstGeom>
            </p:spPr>
          </p:pic>
        </p:grpSp>
      </p:grpSp>
      <p:grpSp>
        <p:nvGrpSpPr>
          <p:cNvPr id="16" name="组合 15"/>
          <p:cNvGrpSpPr/>
          <p:nvPr/>
        </p:nvGrpSpPr>
        <p:grpSpPr>
          <a:xfrm>
            <a:off x="3911921" y="2166081"/>
            <a:ext cx="4462145" cy="857885"/>
            <a:chOff x="3911921" y="2693306"/>
            <a:chExt cx="4462145" cy="857885"/>
          </a:xfrm>
        </p:grpSpPr>
        <p:sp>
          <p:nvSpPr>
            <p:cNvPr id="17" name="圆角矩形 16"/>
            <p:cNvSpPr/>
            <p:nvPr/>
          </p:nvSpPr>
          <p:spPr>
            <a:xfrm>
              <a:off x="3911921" y="2693306"/>
              <a:ext cx="4462145" cy="68707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rgbClr val="C42F0B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4023046" y="2779031"/>
              <a:ext cx="4145915" cy="77216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第三部分</a:t>
              </a:r>
              <a:r>
                <a:rPr lang="en-US" altLang="zh-CN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 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解放战争时期</a:t>
              </a:r>
              <a:endParaRPr lang="zh-CN" altLang="en-US" sz="2400" b="1" spc="600" dirty="0">
                <a:ln cmpd="sng">
                  <a:noFill/>
                  <a:prstDash val="solid"/>
                </a:ln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83925" y="421545"/>
            <a:ext cx="1624150" cy="1624150"/>
            <a:chOff x="1030287" y="1469188"/>
            <a:chExt cx="2892425" cy="2892425"/>
          </a:xfrm>
        </p:grpSpPr>
        <p:sp>
          <p:nvSpPr>
            <p:cNvPr id="22" name="PA_任意多边形 5"/>
            <p:cNvSpPr/>
            <p:nvPr>
              <p:custDataLst>
                <p:tags r:id="rId6"/>
              </p:custDataLst>
            </p:nvPr>
          </p:nvSpPr>
          <p:spPr bwMode="auto">
            <a:xfrm>
              <a:off x="1652727" y="2056256"/>
              <a:ext cx="1704694" cy="1489688"/>
            </a:xfrm>
            <a:custGeom>
              <a:avLst/>
              <a:gdLst>
                <a:gd name="T0" fmla="*/ 778 w 7797"/>
                <a:gd name="T1" fmla="*/ 2674 h 6810"/>
                <a:gd name="T2" fmla="*/ 2420 w 7797"/>
                <a:gd name="T3" fmla="*/ 1093 h 6810"/>
                <a:gd name="T4" fmla="*/ 3519 w 7797"/>
                <a:gd name="T5" fmla="*/ 922 h 6810"/>
                <a:gd name="T6" fmla="*/ 4020 w 7797"/>
                <a:gd name="T7" fmla="*/ 1416 h 6810"/>
                <a:gd name="T8" fmla="*/ 3165 w 7797"/>
                <a:gd name="T9" fmla="*/ 2191 h 6810"/>
                <a:gd name="T10" fmla="*/ 5509 w 7797"/>
                <a:gd name="T11" fmla="*/ 4407 h 6810"/>
                <a:gd name="T12" fmla="*/ 3550 w 7797"/>
                <a:gd name="T13" fmla="*/ 153 h 6810"/>
                <a:gd name="T14" fmla="*/ 6272 w 7797"/>
                <a:gd name="T15" fmla="*/ 5152 h 6810"/>
                <a:gd name="T16" fmla="*/ 6872 w 7797"/>
                <a:gd name="T17" fmla="*/ 5727 h 6810"/>
                <a:gd name="T18" fmla="*/ 6034 w 7797"/>
                <a:gd name="T19" fmla="*/ 6575 h 6810"/>
                <a:gd name="T20" fmla="*/ 5461 w 7797"/>
                <a:gd name="T21" fmla="*/ 6025 h 6810"/>
                <a:gd name="T22" fmla="*/ 1462 w 7797"/>
                <a:gd name="T23" fmla="*/ 5940 h 6810"/>
                <a:gd name="T24" fmla="*/ 1187 w 7797"/>
                <a:gd name="T25" fmla="*/ 5903 h 6810"/>
                <a:gd name="T26" fmla="*/ 412 w 7797"/>
                <a:gd name="T27" fmla="*/ 6465 h 6810"/>
                <a:gd name="T28" fmla="*/ 753 w 7797"/>
                <a:gd name="T29" fmla="*/ 5561 h 6810"/>
                <a:gd name="T30" fmla="*/ 815 w 7797"/>
                <a:gd name="T31" fmla="*/ 5409 h 6810"/>
                <a:gd name="T32" fmla="*/ 430 w 7797"/>
                <a:gd name="T33" fmla="*/ 4908 h 6810"/>
                <a:gd name="T34" fmla="*/ 888 w 7797"/>
                <a:gd name="T35" fmla="*/ 4481 h 6810"/>
                <a:gd name="T36" fmla="*/ 4636 w 7797"/>
                <a:gd name="T37" fmla="*/ 5225 h 6810"/>
                <a:gd name="T38" fmla="*/ 2311 w 7797"/>
                <a:gd name="T39" fmla="*/ 3016 h 6810"/>
                <a:gd name="T40" fmla="*/ 1712 w 7797"/>
                <a:gd name="T41" fmla="*/ 3620 h 6810"/>
                <a:gd name="T42" fmla="*/ 778 w 7797"/>
                <a:gd name="T43" fmla="*/ 2674 h 6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97" h="6810">
                  <a:moveTo>
                    <a:pt x="778" y="2674"/>
                  </a:moveTo>
                  <a:lnTo>
                    <a:pt x="2420" y="1093"/>
                  </a:lnTo>
                  <a:cubicBezTo>
                    <a:pt x="2790" y="1302"/>
                    <a:pt x="3156" y="1199"/>
                    <a:pt x="3519" y="922"/>
                  </a:cubicBezTo>
                  <a:lnTo>
                    <a:pt x="4020" y="1416"/>
                  </a:lnTo>
                  <a:lnTo>
                    <a:pt x="3165" y="2191"/>
                  </a:lnTo>
                  <a:lnTo>
                    <a:pt x="5509" y="4407"/>
                  </a:lnTo>
                  <a:cubicBezTo>
                    <a:pt x="6394" y="2408"/>
                    <a:pt x="5407" y="884"/>
                    <a:pt x="3550" y="153"/>
                  </a:cubicBezTo>
                  <a:cubicBezTo>
                    <a:pt x="6161" y="0"/>
                    <a:pt x="7797" y="3094"/>
                    <a:pt x="6272" y="5152"/>
                  </a:cubicBezTo>
                  <a:lnTo>
                    <a:pt x="6872" y="5727"/>
                  </a:lnTo>
                  <a:lnTo>
                    <a:pt x="6034" y="6575"/>
                  </a:lnTo>
                  <a:lnTo>
                    <a:pt x="5461" y="6025"/>
                  </a:lnTo>
                  <a:cubicBezTo>
                    <a:pt x="4004" y="6810"/>
                    <a:pt x="2676" y="6755"/>
                    <a:pt x="1462" y="5940"/>
                  </a:cubicBezTo>
                  <a:cubicBezTo>
                    <a:pt x="1304" y="5839"/>
                    <a:pt x="1213" y="5827"/>
                    <a:pt x="1187" y="5903"/>
                  </a:cubicBezTo>
                  <a:cubicBezTo>
                    <a:pt x="1286" y="6472"/>
                    <a:pt x="749" y="6704"/>
                    <a:pt x="412" y="6465"/>
                  </a:cubicBezTo>
                  <a:cubicBezTo>
                    <a:pt x="0" y="6132"/>
                    <a:pt x="250" y="5504"/>
                    <a:pt x="753" y="5561"/>
                  </a:cubicBezTo>
                  <a:cubicBezTo>
                    <a:pt x="831" y="5565"/>
                    <a:pt x="884" y="5530"/>
                    <a:pt x="815" y="5409"/>
                  </a:cubicBezTo>
                  <a:cubicBezTo>
                    <a:pt x="712" y="5245"/>
                    <a:pt x="569" y="5076"/>
                    <a:pt x="430" y="4908"/>
                  </a:cubicBezTo>
                  <a:lnTo>
                    <a:pt x="888" y="4481"/>
                  </a:lnTo>
                  <a:cubicBezTo>
                    <a:pt x="2054" y="5440"/>
                    <a:pt x="3296" y="5758"/>
                    <a:pt x="4636" y="5225"/>
                  </a:cubicBezTo>
                  <a:lnTo>
                    <a:pt x="2311" y="3016"/>
                  </a:lnTo>
                  <a:lnTo>
                    <a:pt x="1712" y="3620"/>
                  </a:lnTo>
                  <a:lnTo>
                    <a:pt x="778" y="2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42F0B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030287" y="1469188"/>
              <a:ext cx="2892425" cy="2892425"/>
              <a:chOff x="5145087" y="1778000"/>
              <a:chExt cx="2892425" cy="2892425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145087" y="1778000"/>
                <a:ext cx="2892425" cy="2892425"/>
                <a:chOff x="5145087" y="1778000"/>
                <a:chExt cx="2892425" cy="2892425"/>
              </a:xfrm>
            </p:grpSpPr>
            <p:sp>
              <p:nvSpPr>
                <p:cNvPr id="37" name="任意多边形: 形状 33"/>
                <p:cNvSpPr/>
                <p:nvPr/>
              </p:nvSpPr>
              <p:spPr>
                <a:xfrm rot="-5400000">
                  <a:off x="532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: 形状 34"/>
                <p:cNvSpPr/>
                <p:nvPr/>
              </p:nvSpPr>
              <p:spPr>
                <a:xfrm rot="-3600000">
                  <a:off x="5491448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任意多边形: 形状 35"/>
                <p:cNvSpPr/>
                <p:nvPr/>
              </p:nvSpPr>
              <p:spPr>
                <a:xfrm rot="-1800000">
                  <a:off x="595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任意多边形: 形状 36"/>
                <p:cNvSpPr/>
                <p:nvPr/>
              </p:nvSpPr>
              <p:spPr>
                <a:xfrm>
                  <a:off x="6591300" y="177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任意多边形: 形状 37"/>
                <p:cNvSpPr/>
                <p:nvPr/>
              </p:nvSpPr>
              <p:spPr>
                <a:xfrm rot="1800000">
                  <a:off x="722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任意多边形: 形状 38"/>
                <p:cNvSpPr/>
                <p:nvPr/>
              </p:nvSpPr>
              <p:spPr>
                <a:xfrm rot="3600000">
                  <a:off x="7691152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任意多边形: 形状 39"/>
                <p:cNvSpPr/>
                <p:nvPr/>
              </p:nvSpPr>
              <p:spPr>
                <a:xfrm rot="5400000">
                  <a:off x="786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任意多边形: 形状 40"/>
                <p:cNvSpPr/>
                <p:nvPr/>
              </p:nvSpPr>
              <p:spPr>
                <a:xfrm rot="7200000">
                  <a:off x="7691152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任意多边形: 形状 41"/>
                <p:cNvSpPr/>
                <p:nvPr/>
              </p:nvSpPr>
              <p:spPr>
                <a:xfrm rot="9000000">
                  <a:off x="722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任意多边形: 形状 42"/>
                <p:cNvSpPr/>
                <p:nvPr/>
              </p:nvSpPr>
              <p:spPr>
                <a:xfrm rot="10800000">
                  <a:off x="6591300" y="431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任意多边形: 形状 43"/>
                <p:cNvSpPr/>
                <p:nvPr/>
              </p:nvSpPr>
              <p:spPr>
                <a:xfrm rot="12600000">
                  <a:off x="595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任意多边形: 形状 44"/>
                <p:cNvSpPr/>
                <p:nvPr/>
              </p:nvSpPr>
              <p:spPr>
                <a:xfrm rot="14400000">
                  <a:off x="5491448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5" name="任意多边形: 形状 21"/>
              <p:cNvSpPr/>
              <p:nvPr/>
            </p:nvSpPr>
            <p:spPr>
              <a:xfrm rot="-4500000">
                <a:off x="5425910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: 形状 22"/>
              <p:cNvSpPr/>
              <p:nvPr/>
            </p:nvSpPr>
            <p:spPr>
              <a:xfrm rot="-2700000">
                <a:off x="5738175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: 形状 23"/>
              <p:cNvSpPr/>
              <p:nvPr/>
            </p:nvSpPr>
            <p:spPr>
              <a:xfrm rot="-900000">
                <a:off x="6279034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: 形状 24"/>
              <p:cNvSpPr/>
              <p:nvPr/>
            </p:nvSpPr>
            <p:spPr>
              <a:xfrm rot="900000">
                <a:off x="6903565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: 形状 25"/>
              <p:cNvSpPr/>
              <p:nvPr/>
            </p:nvSpPr>
            <p:spPr>
              <a:xfrm rot="2700000">
                <a:off x="7444424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: 形状 26"/>
              <p:cNvSpPr/>
              <p:nvPr/>
            </p:nvSpPr>
            <p:spPr>
              <a:xfrm rot="4500000">
                <a:off x="7756689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: 形状 27"/>
              <p:cNvSpPr/>
              <p:nvPr/>
            </p:nvSpPr>
            <p:spPr>
              <a:xfrm rot="6300000">
                <a:off x="7756689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: 形状 28"/>
              <p:cNvSpPr/>
              <p:nvPr/>
            </p:nvSpPr>
            <p:spPr>
              <a:xfrm rot="8100000">
                <a:off x="7444424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: 形状 29"/>
              <p:cNvSpPr/>
              <p:nvPr/>
            </p:nvSpPr>
            <p:spPr>
              <a:xfrm rot="9900000">
                <a:off x="6903565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0"/>
              <p:cNvSpPr/>
              <p:nvPr/>
            </p:nvSpPr>
            <p:spPr>
              <a:xfrm rot="11700000">
                <a:off x="6279034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1"/>
              <p:cNvSpPr/>
              <p:nvPr/>
            </p:nvSpPr>
            <p:spPr>
              <a:xfrm rot="13500000">
                <a:off x="5738175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: 形状 32"/>
              <p:cNvSpPr/>
              <p:nvPr/>
            </p:nvSpPr>
            <p:spPr>
              <a:xfrm rot="15300000">
                <a:off x="5425910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2461" r="85986" b="68268"/>
          <a:stretch>
            <a:fillRect/>
          </a:stretch>
        </p:blipFill>
        <p:spPr>
          <a:xfrm>
            <a:off x="10595659" y="484969"/>
            <a:ext cx="1296304" cy="1158533"/>
          </a:xfrm>
          <a:prstGeom prst="rect">
            <a:avLst/>
          </a:prstGeom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266700" y="3033885"/>
            <a:ext cx="9658600" cy="23063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2400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我自愿立誓参加共产党，永远跟着共产党毛主席走，一心一意为人民服务，个人利益服从党的利益，坚决执行党的决议，遵守党的纪律，保守党的秘密，遵守民主政府的法令，群众的决议，在任何情况下不动摇、不妥协，不怕困难与牺牲，为新民主主义和共产主义的实现奋斗到底。</a:t>
            </a:r>
            <a:endParaRPr lang="zh-CN" altLang="en-US" sz="2400" b="1" dirty="0">
              <a:ln cmpd="sng">
                <a:noFill/>
                <a:prstDash val="solid"/>
              </a:ln>
              <a:solidFill>
                <a:schemeClr val="tx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9525" y="-1"/>
            <a:ext cx="12192000" cy="7046980"/>
            <a:chOff x="0" y="-1"/>
            <a:chExt cx="12192000" cy="7046980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47"/>
            <a:stretch>
              <a:fillRect/>
            </a:stretch>
          </p:blipFill>
          <p:spPr>
            <a:xfrm>
              <a:off x="0" y="-1"/>
              <a:ext cx="3329186" cy="1885415"/>
            </a:xfrm>
            <a:prstGeom prst="rect">
              <a:avLst/>
            </a:prstGeom>
          </p:spPr>
        </p:pic>
        <p:grpSp>
          <p:nvGrpSpPr>
            <p:cNvPr id="51" name="组合 50"/>
            <p:cNvGrpSpPr/>
            <p:nvPr/>
          </p:nvGrpSpPr>
          <p:grpSpPr>
            <a:xfrm>
              <a:off x="0" y="3377894"/>
              <a:ext cx="12192000" cy="3669085"/>
              <a:chOff x="0" y="3377894"/>
              <a:chExt cx="12192000" cy="3669085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024"/>
              <a:stretch>
                <a:fillRect/>
              </a:stretch>
            </p:blipFill>
            <p:spPr>
              <a:xfrm>
                <a:off x="0" y="4637316"/>
                <a:ext cx="10116457" cy="2032000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3377894"/>
                <a:ext cx="1690664" cy="3213233"/>
              </a:xfrm>
              <a:prstGeom prst="rect">
                <a:avLst/>
              </a:prstGeom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4364" y="5319774"/>
                <a:ext cx="3497600" cy="1310447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689"/>
              <a:stretch>
                <a:fillRect/>
              </a:stretch>
            </p:blipFill>
            <p:spPr>
              <a:xfrm flipH="1">
                <a:off x="0" y="4905045"/>
                <a:ext cx="12192000" cy="1952955"/>
              </a:xfrm>
              <a:prstGeom prst="rect">
                <a:avLst/>
              </a:prstGeom>
            </p:spPr>
          </p:pic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45535" y="5029019"/>
                <a:ext cx="2346465" cy="2017960"/>
              </a:xfrm>
              <a:prstGeom prst="rect">
                <a:avLst/>
              </a:prstGeom>
            </p:spPr>
          </p:pic>
        </p:grpSp>
      </p:grpSp>
      <p:grpSp>
        <p:nvGrpSpPr>
          <p:cNvPr id="16" name="组合 15"/>
          <p:cNvGrpSpPr/>
          <p:nvPr/>
        </p:nvGrpSpPr>
        <p:grpSpPr>
          <a:xfrm>
            <a:off x="3329940" y="2531745"/>
            <a:ext cx="4983480" cy="477520"/>
            <a:chOff x="3329944" y="3299096"/>
            <a:chExt cx="5050155" cy="477520"/>
          </a:xfrm>
        </p:grpSpPr>
        <p:sp>
          <p:nvSpPr>
            <p:cNvPr id="17" name="圆角矩形 16"/>
            <p:cNvSpPr/>
            <p:nvPr/>
          </p:nvSpPr>
          <p:spPr>
            <a:xfrm>
              <a:off x="3329944" y="3322591"/>
              <a:ext cx="5050155" cy="45402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rgbClr val="C42F0B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3329944" y="3299096"/>
              <a:ext cx="4773930" cy="46037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第四部分</a:t>
              </a:r>
              <a:r>
                <a:rPr lang="en-US" altLang="zh-CN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 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新中国成立前后</a:t>
              </a:r>
              <a:endParaRPr lang="zh-CN" altLang="en-US" sz="2400" b="1" spc="600" dirty="0">
                <a:ln cmpd="sng">
                  <a:noFill/>
                  <a:prstDash val="solid"/>
                </a:ln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83925" y="421545"/>
            <a:ext cx="1624150" cy="1624150"/>
            <a:chOff x="1030287" y="1469188"/>
            <a:chExt cx="2892425" cy="2892425"/>
          </a:xfrm>
        </p:grpSpPr>
        <p:sp>
          <p:nvSpPr>
            <p:cNvPr id="22" name="PA_任意多边形 5"/>
            <p:cNvSpPr/>
            <p:nvPr>
              <p:custDataLst>
                <p:tags r:id="rId7"/>
              </p:custDataLst>
            </p:nvPr>
          </p:nvSpPr>
          <p:spPr bwMode="auto">
            <a:xfrm>
              <a:off x="1652727" y="2056256"/>
              <a:ext cx="1704694" cy="1489688"/>
            </a:xfrm>
            <a:custGeom>
              <a:avLst/>
              <a:gdLst>
                <a:gd name="T0" fmla="*/ 778 w 7797"/>
                <a:gd name="T1" fmla="*/ 2674 h 6810"/>
                <a:gd name="T2" fmla="*/ 2420 w 7797"/>
                <a:gd name="T3" fmla="*/ 1093 h 6810"/>
                <a:gd name="T4" fmla="*/ 3519 w 7797"/>
                <a:gd name="T5" fmla="*/ 922 h 6810"/>
                <a:gd name="T6" fmla="*/ 4020 w 7797"/>
                <a:gd name="T7" fmla="*/ 1416 h 6810"/>
                <a:gd name="T8" fmla="*/ 3165 w 7797"/>
                <a:gd name="T9" fmla="*/ 2191 h 6810"/>
                <a:gd name="T10" fmla="*/ 5509 w 7797"/>
                <a:gd name="T11" fmla="*/ 4407 h 6810"/>
                <a:gd name="T12" fmla="*/ 3550 w 7797"/>
                <a:gd name="T13" fmla="*/ 153 h 6810"/>
                <a:gd name="T14" fmla="*/ 6272 w 7797"/>
                <a:gd name="T15" fmla="*/ 5152 h 6810"/>
                <a:gd name="T16" fmla="*/ 6872 w 7797"/>
                <a:gd name="T17" fmla="*/ 5727 h 6810"/>
                <a:gd name="T18" fmla="*/ 6034 w 7797"/>
                <a:gd name="T19" fmla="*/ 6575 h 6810"/>
                <a:gd name="T20" fmla="*/ 5461 w 7797"/>
                <a:gd name="T21" fmla="*/ 6025 h 6810"/>
                <a:gd name="T22" fmla="*/ 1462 w 7797"/>
                <a:gd name="T23" fmla="*/ 5940 h 6810"/>
                <a:gd name="T24" fmla="*/ 1187 w 7797"/>
                <a:gd name="T25" fmla="*/ 5903 h 6810"/>
                <a:gd name="T26" fmla="*/ 412 w 7797"/>
                <a:gd name="T27" fmla="*/ 6465 h 6810"/>
                <a:gd name="T28" fmla="*/ 753 w 7797"/>
                <a:gd name="T29" fmla="*/ 5561 h 6810"/>
                <a:gd name="T30" fmla="*/ 815 w 7797"/>
                <a:gd name="T31" fmla="*/ 5409 h 6810"/>
                <a:gd name="T32" fmla="*/ 430 w 7797"/>
                <a:gd name="T33" fmla="*/ 4908 h 6810"/>
                <a:gd name="T34" fmla="*/ 888 w 7797"/>
                <a:gd name="T35" fmla="*/ 4481 h 6810"/>
                <a:gd name="T36" fmla="*/ 4636 w 7797"/>
                <a:gd name="T37" fmla="*/ 5225 h 6810"/>
                <a:gd name="T38" fmla="*/ 2311 w 7797"/>
                <a:gd name="T39" fmla="*/ 3016 h 6810"/>
                <a:gd name="T40" fmla="*/ 1712 w 7797"/>
                <a:gd name="T41" fmla="*/ 3620 h 6810"/>
                <a:gd name="T42" fmla="*/ 778 w 7797"/>
                <a:gd name="T43" fmla="*/ 2674 h 6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97" h="6810">
                  <a:moveTo>
                    <a:pt x="778" y="2674"/>
                  </a:moveTo>
                  <a:lnTo>
                    <a:pt x="2420" y="1093"/>
                  </a:lnTo>
                  <a:cubicBezTo>
                    <a:pt x="2790" y="1302"/>
                    <a:pt x="3156" y="1199"/>
                    <a:pt x="3519" y="922"/>
                  </a:cubicBezTo>
                  <a:lnTo>
                    <a:pt x="4020" y="1416"/>
                  </a:lnTo>
                  <a:lnTo>
                    <a:pt x="3165" y="2191"/>
                  </a:lnTo>
                  <a:lnTo>
                    <a:pt x="5509" y="4407"/>
                  </a:lnTo>
                  <a:cubicBezTo>
                    <a:pt x="6394" y="2408"/>
                    <a:pt x="5407" y="884"/>
                    <a:pt x="3550" y="153"/>
                  </a:cubicBezTo>
                  <a:cubicBezTo>
                    <a:pt x="6161" y="0"/>
                    <a:pt x="7797" y="3094"/>
                    <a:pt x="6272" y="5152"/>
                  </a:cubicBezTo>
                  <a:lnTo>
                    <a:pt x="6872" y="5727"/>
                  </a:lnTo>
                  <a:lnTo>
                    <a:pt x="6034" y="6575"/>
                  </a:lnTo>
                  <a:lnTo>
                    <a:pt x="5461" y="6025"/>
                  </a:lnTo>
                  <a:cubicBezTo>
                    <a:pt x="4004" y="6810"/>
                    <a:pt x="2676" y="6755"/>
                    <a:pt x="1462" y="5940"/>
                  </a:cubicBezTo>
                  <a:cubicBezTo>
                    <a:pt x="1304" y="5839"/>
                    <a:pt x="1213" y="5827"/>
                    <a:pt x="1187" y="5903"/>
                  </a:cubicBezTo>
                  <a:cubicBezTo>
                    <a:pt x="1286" y="6472"/>
                    <a:pt x="749" y="6704"/>
                    <a:pt x="412" y="6465"/>
                  </a:cubicBezTo>
                  <a:cubicBezTo>
                    <a:pt x="0" y="6132"/>
                    <a:pt x="250" y="5504"/>
                    <a:pt x="753" y="5561"/>
                  </a:cubicBezTo>
                  <a:cubicBezTo>
                    <a:pt x="831" y="5565"/>
                    <a:pt x="884" y="5530"/>
                    <a:pt x="815" y="5409"/>
                  </a:cubicBezTo>
                  <a:cubicBezTo>
                    <a:pt x="712" y="5245"/>
                    <a:pt x="569" y="5076"/>
                    <a:pt x="430" y="4908"/>
                  </a:cubicBezTo>
                  <a:lnTo>
                    <a:pt x="888" y="4481"/>
                  </a:lnTo>
                  <a:cubicBezTo>
                    <a:pt x="2054" y="5440"/>
                    <a:pt x="3296" y="5758"/>
                    <a:pt x="4636" y="5225"/>
                  </a:cubicBezTo>
                  <a:lnTo>
                    <a:pt x="2311" y="3016"/>
                  </a:lnTo>
                  <a:lnTo>
                    <a:pt x="1712" y="3620"/>
                  </a:lnTo>
                  <a:lnTo>
                    <a:pt x="778" y="2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42F0B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030287" y="1469188"/>
              <a:ext cx="2892425" cy="2892425"/>
              <a:chOff x="5145087" y="1778000"/>
              <a:chExt cx="2892425" cy="2892425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145087" y="1778000"/>
                <a:ext cx="2892425" cy="2892425"/>
                <a:chOff x="5145087" y="1778000"/>
                <a:chExt cx="2892425" cy="2892425"/>
              </a:xfrm>
            </p:grpSpPr>
            <p:sp>
              <p:nvSpPr>
                <p:cNvPr id="37" name="任意多边形: 形状 33"/>
                <p:cNvSpPr/>
                <p:nvPr/>
              </p:nvSpPr>
              <p:spPr>
                <a:xfrm rot="-5400000">
                  <a:off x="532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: 形状 34"/>
                <p:cNvSpPr/>
                <p:nvPr/>
              </p:nvSpPr>
              <p:spPr>
                <a:xfrm rot="-3600000">
                  <a:off x="5491448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任意多边形: 形状 35"/>
                <p:cNvSpPr/>
                <p:nvPr/>
              </p:nvSpPr>
              <p:spPr>
                <a:xfrm rot="-1800000">
                  <a:off x="595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任意多边形: 形状 36"/>
                <p:cNvSpPr/>
                <p:nvPr/>
              </p:nvSpPr>
              <p:spPr>
                <a:xfrm>
                  <a:off x="6591300" y="177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任意多边形: 形状 37"/>
                <p:cNvSpPr/>
                <p:nvPr/>
              </p:nvSpPr>
              <p:spPr>
                <a:xfrm rot="1800000">
                  <a:off x="722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任意多边形: 形状 38"/>
                <p:cNvSpPr/>
                <p:nvPr/>
              </p:nvSpPr>
              <p:spPr>
                <a:xfrm rot="3600000">
                  <a:off x="7691152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任意多边形: 形状 39"/>
                <p:cNvSpPr/>
                <p:nvPr/>
              </p:nvSpPr>
              <p:spPr>
                <a:xfrm rot="5400000">
                  <a:off x="786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任意多边形: 形状 40"/>
                <p:cNvSpPr/>
                <p:nvPr/>
              </p:nvSpPr>
              <p:spPr>
                <a:xfrm rot="7200000">
                  <a:off x="7691152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任意多边形: 形状 41"/>
                <p:cNvSpPr/>
                <p:nvPr/>
              </p:nvSpPr>
              <p:spPr>
                <a:xfrm rot="9000000">
                  <a:off x="722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任意多边形: 形状 42"/>
                <p:cNvSpPr/>
                <p:nvPr/>
              </p:nvSpPr>
              <p:spPr>
                <a:xfrm rot="10800000">
                  <a:off x="6591300" y="431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任意多边形: 形状 43"/>
                <p:cNvSpPr/>
                <p:nvPr/>
              </p:nvSpPr>
              <p:spPr>
                <a:xfrm rot="12600000">
                  <a:off x="595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任意多边形: 形状 44"/>
                <p:cNvSpPr/>
                <p:nvPr/>
              </p:nvSpPr>
              <p:spPr>
                <a:xfrm rot="14400000">
                  <a:off x="5491448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5" name="任意多边形: 形状 21"/>
              <p:cNvSpPr/>
              <p:nvPr/>
            </p:nvSpPr>
            <p:spPr>
              <a:xfrm rot="-4500000">
                <a:off x="5425910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: 形状 22"/>
              <p:cNvSpPr/>
              <p:nvPr/>
            </p:nvSpPr>
            <p:spPr>
              <a:xfrm rot="-2700000">
                <a:off x="5738175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: 形状 23"/>
              <p:cNvSpPr/>
              <p:nvPr/>
            </p:nvSpPr>
            <p:spPr>
              <a:xfrm rot="-900000">
                <a:off x="6279034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: 形状 24"/>
              <p:cNvSpPr/>
              <p:nvPr/>
            </p:nvSpPr>
            <p:spPr>
              <a:xfrm rot="900000">
                <a:off x="6903565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: 形状 25"/>
              <p:cNvSpPr/>
              <p:nvPr/>
            </p:nvSpPr>
            <p:spPr>
              <a:xfrm rot="2700000">
                <a:off x="7444424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: 形状 26"/>
              <p:cNvSpPr/>
              <p:nvPr/>
            </p:nvSpPr>
            <p:spPr>
              <a:xfrm rot="4500000">
                <a:off x="7756689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: 形状 27"/>
              <p:cNvSpPr/>
              <p:nvPr/>
            </p:nvSpPr>
            <p:spPr>
              <a:xfrm rot="6300000">
                <a:off x="7756689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: 形状 28"/>
              <p:cNvSpPr/>
              <p:nvPr/>
            </p:nvSpPr>
            <p:spPr>
              <a:xfrm rot="8100000">
                <a:off x="7444424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: 形状 29"/>
              <p:cNvSpPr/>
              <p:nvPr/>
            </p:nvSpPr>
            <p:spPr>
              <a:xfrm rot="9900000">
                <a:off x="6903565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0"/>
              <p:cNvSpPr/>
              <p:nvPr/>
            </p:nvSpPr>
            <p:spPr>
              <a:xfrm rot="11700000">
                <a:off x="6279034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1"/>
              <p:cNvSpPr/>
              <p:nvPr/>
            </p:nvSpPr>
            <p:spPr>
              <a:xfrm rot="13500000">
                <a:off x="5738175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: 形状 32"/>
              <p:cNvSpPr/>
              <p:nvPr/>
            </p:nvSpPr>
            <p:spPr>
              <a:xfrm rot="15300000">
                <a:off x="5425910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2461" r="85986" b="68268"/>
          <a:stretch>
            <a:fillRect/>
          </a:stretch>
        </p:blipFill>
        <p:spPr>
          <a:xfrm>
            <a:off x="10595659" y="484969"/>
            <a:ext cx="1296304" cy="115853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129280" y="3378200"/>
            <a:ext cx="699643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我志愿加入中国共产党，承认党纲、党章，遵守党的纪律，服从党的决议，学习马列主义，毛泽东思想，努力提高自己的觉悟，积极工作，精通业务，全心全意为人民服务，不屈不挠，为共产主义事业奋斗到底。</a:t>
            </a:r>
            <a:endParaRPr lang="zh-CN" altLang="en-US" sz="2400" b="1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0" y="-1"/>
            <a:ext cx="12192000" cy="7046980"/>
            <a:chOff x="0" y="-1"/>
            <a:chExt cx="12192000" cy="7046980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47"/>
            <a:stretch>
              <a:fillRect/>
            </a:stretch>
          </p:blipFill>
          <p:spPr>
            <a:xfrm>
              <a:off x="0" y="-1"/>
              <a:ext cx="3329186" cy="1885415"/>
            </a:xfrm>
            <a:prstGeom prst="rect">
              <a:avLst/>
            </a:prstGeom>
          </p:spPr>
        </p:pic>
        <p:grpSp>
          <p:nvGrpSpPr>
            <p:cNvPr id="51" name="组合 50"/>
            <p:cNvGrpSpPr/>
            <p:nvPr/>
          </p:nvGrpSpPr>
          <p:grpSpPr>
            <a:xfrm>
              <a:off x="0" y="3377894"/>
              <a:ext cx="12192000" cy="3669085"/>
              <a:chOff x="0" y="3377894"/>
              <a:chExt cx="12192000" cy="3669085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024"/>
              <a:stretch>
                <a:fillRect/>
              </a:stretch>
            </p:blipFill>
            <p:spPr>
              <a:xfrm>
                <a:off x="0" y="4637316"/>
                <a:ext cx="10116457" cy="2032000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3377894"/>
                <a:ext cx="1690664" cy="3213233"/>
              </a:xfrm>
              <a:prstGeom prst="rect">
                <a:avLst/>
              </a:prstGeom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4364" y="5319774"/>
                <a:ext cx="3497600" cy="1310447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689"/>
              <a:stretch>
                <a:fillRect/>
              </a:stretch>
            </p:blipFill>
            <p:spPr>
              <a:xfrm flipH="1">
                <a:off x="0" y="4905045"/>
                <a:ext cx="12192000" cy="1952955"/>
              </a:xfrm>
              <a:prstGeom prst="rect">
                <a:avLst/>
              </a:prstGeom>
            </p:spPr>
          </p:pic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45535" y="5029019"/>
                <a:ext cx="2346465" cy="2017960"/>
              </a:xfrm>
              <a:prstGeom prst="rect">
                <a:avLst/>
              </a:prstGeom>
            </p:spPr>
          </p:pic>
        </p:grpSp>
      </p:grpSp>
      <p:grpSp>
        <p:nvGrpSpPr>
          <p:cNvPr id="16" name="组合 15"/>
          <p:cNvGrpSpPr/>
          <p:nvPr/>
        </p:nvGrpSpPr>
        <p:grpSpPr>
          <a:xfrm>
            <a:off x="3146749" y="2051146"/>
            <a:ext cx="4874260" cy="471170"/>
            <a:chOff x="3146114" y="3077481"/>
            <a:chExt cx="4874260" cy="471170"/>
          </a:xfrm>
        </p:grpSpPr>
        <p:sp>
          <p:nvSpPr>
            <p:cNvPr id="17" name="圆角矩形 16"/>
            <p:cNvSpPr/>
            <p:nvPr/>
          </p:nvSpPr>
          <p:spPr>
            <a:xfrm>
              <a:off x="3146114" y="3094626"/>
              <a:ext cx="4874260" cy="45402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rgbClr val="C42F0B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3328677" y="3077481"/>
              <a:ext cx="4528820" cy="46037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第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五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部分</a:t>
              </a:r>
              <a:r>
                <a:rPr lang="en-US" altLang="zh-CN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 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党的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十</a:t>
              </a:r>
              <a:r>
                <a:rPr lang="zh-CN" altLang="en-US" sz="2400" b="1" spc="600" dirty="0">
                  <a:ln cmpd="sng">
                    <a:noFill/>
                    <a:prstDash val="solid"/>
                  </a:ln>
                  <a:solidFill>
                    <a:schemeClr val="bg1"/>
                  </a:solidFill>
                  <a:latin typeface="思源黑体 CN Heavy" panose="020B0A00000000000000" pitchFamily="34" charset="-128"/>
                  <a:ea typeface="思源黑体 CN Heavy" panose="020B0A00000000000000" pitchFamily="34" charset="-128"/>
                </a:rPr>
                <a:t>二大以来</a:t>
              </a:r>
              <a:endParaRPr lang="zh-CN" altLang="en-US" sz="2400" b="1" spc="600" dirty="0">
                <a:ln cmpd="sng">
                  <a:noFill/>
                  <a:prstDash val="solid"/>
                </a:ln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83925" y="421545"/>
            <a:ext cx="1624150" cy="1624150"/>
            <a:chOff x="1030287" y="1469188"/>
            <a:chExt cx="2892425" cy="2892425"/>
          </a:xfrm>
        </p:grpSpPr>
        <p:sp>
          <p:nvSpPr>
            <p:cNvPr id="22" name="PA_任意多边形 5"/>
            <p:cNvSpPr/>
            <p:nvPr>
              <p:custDataLst>
                <p:tags r:id="rId7"/>
              </p:custDataLst>
            </p:nvPr>
          </p:nvSpPr>
          <p:spPr bwMode="auto">
            <a:xfrm>
              <a:off x="1652727" y="2056256"/>
              <a:ext cx="1704694" cy="1489688"/>
            </a:xfrm>
            <a:custGeom>
              <a:avLst/>
              <a:gdLst>
                <a:gd name="T0" fmla="*/ 778 w 7797"/>
                <a:gd name="T1" fmla="*/ 2674 h 6810"/>
                <a:gd name="T2" fmla="*/ 2420 w 7797"/>
                <a:gd name="T3" fmla="*/ 1093 h 6810"/>
                <a:gd name="T4" fmla="*/ 3519 w 7797"/>
                <a:gd name="T5" fmla="*/ 922 h 6810"/>
                <a:gd name="T6" fmla="*/ 4020 w 7797"/>
                <a:gd name="T7" fmla="*/ 1416 h 6810"/>
                <a:gd name="T8" fmla="*/ 3165 w 7797"/>
                <a:gd name="T9" fmla="*/ 2191 h 6810"/>
                <a:gd name="T10" fmla="*/ 5509 w 7797"/>
                <a:gd name="T11" fmla="*/ 4407 h 6810"/>
                <a:gd name="T12" fmla="*/ 3550 w 7797"/>
                <a:gd name="T13" fmla="*/ 153 h 6810"/>
                <a:gd name="T14" fmla="*/ 6272 w 7797"/>
                <a:gd name="T15" fmla="*/ 5152 h 6810"/>
                <a:gd name="T16" fmla="*/ 6872 w 7797"/>
                <a:gd name="T17" fmla="*/ 5727 h 6810"/>
                <a:gd name="T18" fmla="*/ 6034 w 7797"/>
                <a:gd name="T19" fmla="*/ 6575 h 6810"/>
                <a:gd name="T20" fmla="*/ 5461 w 7797"/>
                <a:gd name="T21" fmla="*/ 6025 h 6810"/>
                <a:gd name="T22" fmla="*/ 1462 w 7797"/>
                <a:gd name="T23" fmla="*/ 5940 h 6810"/>
                <a:gd name="T24" fmla="*/ 1187 w 7797"/>
                <a:gd name="T25" fmla="*/ 5903 h 6810"/>
                <a:gd name="T26" fmla="*/ 412 w 7797"/>
                <a:gd name="T27" fmla="*/ 6465 h 6810"/>
                <a:gd name="T28" fmla="*/ 753 w 7797"/>
                <a:gd name="T29" fmla="*/ 5561 h 6810"/>
                <a:gd name="T30" fmla="*/ 815 w 7797"/>
                <a:gd name="T31" fmla="*/ 5409 h 6810"/>
                <a:gd name="T32" fmla="*/ 430 w 7797"/>
                <a:gd name="T33" fmla="*/ 4908 h 6810"/>
                <a:gd name="T34" fmla="*/ 888 w 7797"/>
                <a:gd name="T35" fmla="*/ 4481 h 6810"/>
                <a:gd name="T36" fmla="*/ 4636 w 7797"/>
                <a:gd name="T37" fmla="*/ 5225 h 6810"/>
                <a:gd name="T38" fmla="*/ 2311 w 7797"/>
                <a:gd name="T39" fmla="*/ 3016 h 6810"/>
                <a:gd name="T40" fmla="*/ 1712 w 7797"/>
                <a:gd name="T41" fmla="*/ 3620 h 6810"/>
                <a:gd name="T42" fmla="*/ 778 w 7797"/>
                <a:gd name="T43" fmla="*/ 2674 h 6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97" h="6810">
                  <a:moveTo>
                    <a:pt x="778" y="2674"/>
                  </a:moveTo>
                  <a:lnTo>
                    <a:pt x="2420" y="1093"/>
                  </a:lnTo>
                  <a:cubicBezTo>
                    <a:pt x="2790" y="1302"/>
                    <a:pt x="3156" y="1199"/>
                    <a:pt x="3519" y="922"/>
                  </a:cubicBezTo>
                  <a:lnTo>
                    <a:pt x="4020" y="1416"/>
                  </a:lnTo>
                  <a:lnTo>
                    <a:pt x="3165" y="2191"/>
                  </a:lnTo>
                  <a:lnTo>
                    <a:pt x="5509" y="4407"/>
                  </a:lnTo>
                  <a:cubicBezTo>
                    <a:pt x="6394" y="2408"/>
                    <a:pt x="5407" y="884"/>
                    <a:pt x="3550" y="153"/>
                  </a:cubicBezTo>
                  <a:cubicBezTo>
                    <a:pt x="6161" y="0"/>
                    <a:pt x="7797" y="3094"/>
                    <a:pt x="6272" y="5152"/>
                  </a:cubicBezTo>
                  <a:lnTo>
                    <a:pt x="6872" y="5727"/>
                  </a:lnTo>
                  <a:lnTo>
                    <a:pt x="6034" y="6575"/>
                  </a:lnTo>
                  <a:lnTo>
                    <a:pt x="5461" y="6025"/>
                  </a:lnTo>
                  <a:cubicBezTo>
                    <a:pt x="4004" y="6810"/>
                    <a:pt x="2676" y="6755"/>
                    <a:pt x="1462" y="5940"/>
                  </a:cubicBezTo>
                  <a:cubicBezTo>
                    <a:pt x="1304" y="5839"/>
                    <a:pt x="1213" y="5827"/>
                    <a:pt x="1187" y="5903"/>
                  </a:cubicBezTo>
                  <a:cubicBezTo>
                    <a:pt x="1286" y="6472"/>
                    <a:pt x="749" y="6704"/>
                    <a:pt x="412" y="6465"/>
                  </a:cubicBezTo>
                  <a:cubicBezTo>
                    <a:pt x="0" y="6132"/>
                    <a:pt x="250" y="5504"/>
                    <a:pt x="753" y="5561"/>
                  </a:cubicBezTo>
                  <a:cubicBezTo>
                    <a:pt x="831" y="5565"/>
                    <a:pt x="884" y="5530"/>
                    <a:pt x="815" y="5409"/>
                  </a:cubicBezTo>
                  <a:cubicBezTo>
                    <a:pt x="712" y="5245"/>
                    <a:pt x="569" y="5076"/>
                    <a:pt x="430" y="4908"/>
                  </a:cubicBezTo>
                  <a:lnTo>
                    <a:pt x="888" y="4481"/>
                  </a:lnTo>
                  <a:cubicBezTo>
                    <a:pt x="2054" y="5440"/>
                    <a:pt x="3296" y="5758"/>
                    <a:pt x="4636" y="5225"/>
                  </a:cubicBezTo>
                  <a:lnTo>
                    <a:pt x="2311" y="3016"/>
                  </a:lnTo>
                  <a:lnTo>
                    <a:pt x="1712" y="3620"/>
                  </a:lnTo>
                  <a:lnTo>
                    <a:pt x="778" y="2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42F0B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030287" y="1469188"/>
              <a:ext cx="2892425" cy="2892425"/>
              <a:chOff x="5145087" y="1778000"/>
              <a:chExt cx="2892425" cy="2892425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145087" y="1778000"/>
                <a:ext cx="2892425" cy="2892425"/>
                <a:chOff x="5145087" y="1778000"/>
                <a:chExt cx="2892425" cy="2892425"/>
              </a:xfrm>
            </p:grpSpPr>
            <p:sp>
              <p:nvSpPr>
                <p:cNvPr id="37" name="任意多边形: 形状 33"/>
                <p:cNvSpPr/>
                <p:nvPr/>
              </p:nvSpPr>
              <p:spPr>
                <a:xfrm rot="-5400000">
                  <a:off x="532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: 形状 34"/>
                <p:cNvSpPr/>
                <p:nvPr/>
              </p:nvSpPr>
              <p:spPr>
                <a:xfrm rot="-3600000">
                  <a:off x="5491448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任意多边形: 形状 35"/>
                <p:cNvSpPr/>
                <p:nvPr/>
              </p:nvSpPr>
              <p:spPr>
                <a:xfrm rot="-1800000">
                  <a:off x="595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任意多边形: 形状 36"/>
                <p:cNvSpPr/>
                <p:nvPr/>
              </p:nvSpPr>
              <p:spPr>
                <a:xfrm>
                  <a:off x="6591300" y="177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任意多边形: 形状 37"/>
                <p:cNvSpPr/>
                <p:nvPr/>
              </p:nvSpPr>
              <p:spPr>
                <a:xfrm rot="1800000">
                  <a:off x="7226300" y="1948148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任意多边形: 形状 38"/>
                <p:cNvSpPr/>
                <p:nvPr/>
              </p:nvSpPr>
              <p:spPr>
                <a:xfrm rot="3600000">
                  <a:off x="7691152" y="241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任意多边形: 形状 39"/>
                <p:cNvSpPr/>
                <p:nvPr/>
              </p:nvSpPr>
              <p:spPr>
                <a:xfrm rot="5400000">
                  <a:off x="7861300" y="304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任意多边形: 形状 40"/>
                <p:cNvSpPr/>
                <p:nvPr/>
              </p:nvSpPr>
              <p:spPr>
                <a:xfrm rot="7200000">
                  <a:off x="7691152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任意多边形: 形状 41"/>
                <p:cNvSpPr/>
                <p:nvPr/>
              </p:nvSpPr>
              <p:spPr>
                <a:xfrm rot="9000000">
                  <a:off x="722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任意多边形: 形状 42"/>
                <p:cNvSpPr/>
                <p:nvPr/>
              </p:nvSpPr>
              <p:spPr>
                <a:xfrm rot="10800000">
                  <a:off x="6591300" y="4318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任意多边形: 形状 43"/>
                <p:cNvSpPr/>
                <p:nvPr/>
              </p:nvSpPr>
              <p:spPr>
                <a:xfrm rot="12600000">
                  <a:off x="5956300" y="4147852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任意多边形: 形状 44"/>
                <p:cNvSpPr/>
                <p:nvPr/>
              </p:nvSpPr>
              <p:spPr>
                <a:xfrm rot="14400000">
                  <a:off x="5491448" y="3683000"/>
                  <a:ext cx="0" cy="352425"/>
                </a:xfrm>
                <a:custGeom>
                  <a:avLst/>
                  <a:gdLst>
                    <a:gd name="connsiteX0" fmla="*/ 0 w 0"/>
                    <a:gd name="connsiteY0" fmla="*/ 0 h 352425"/>
                    <a:gd name="connsiteX1" fmla="*/ 0 w 0"/>
                    <a:gd name="connsiteY1" fmla="*/ 352425 h 35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352425">
                      <a:moveTo>
                        <a:pt x="0" y="0"/>
                      </a:moveTo>
                      <a:lnTo>
                        <a:pt x="0" y="352425"/>
                      </a:lnTo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5" name="任意多边形: 形状 21"/>
              <p:cNvSpPr/>
              <p:nvPr/>
            </p:nvSpPr>
            <p:spPr>
              <a:xfrm rot="-4500000">
                <a:off x="5425910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: 形状 22"/>
              <p:cNvSpPr/>
              <p:nvPr/>
            </p:nvSpPr>
            <p:spPr>
              <a:xfrm rot="-2700000">
                <a:off x="5738175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: 形状 23"/>
              <p:cNvSpPr/>
              <p:nvPr/>
            </p:nvSpPr>
            <p:spPr>
              <a:xfrm rot="-900000">
                <a:off x="6279034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: 形状 24"/>
              <p:cNvSpPr/>
              <p:nvPr/>
            </p:nvSpPr>
            <p:spPr>
              <a:xfrm rot="900000">
                <a:off x="6903565" y="1950822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: 形状 25"/>
              <p:cNvSpPr/>
              <p:nvPr/>
            </p:nvSpPr>
            <p:spPr>
              <a:xfrm rot="2700000">
                <a:off x="7444424" y="2263088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: 形状 26"/>
              <p:cNvSpPr/>
              <p:nvPr/>
            </p:nvSpPr>
            <p:spPr>
              <a:xfrm rot="4500000">
                <a:off x="7756689" y="280394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: 形状 27"/>
              <p:cNvSpPr/>
              <p:nvPr/>
            </p:nvSpPr>
            <p:spPr>
              <a:xfrm rot="6300000">
                <a:off x="7756689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: 形状 28"/>
              <p:cNvSpPr/>
              <p:nvPr/>
            </p:nvSpPr>
            <p:spPr>
              <a:xfrm rot="8100000">
                <a:off x="7444424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: 形状 29"/>
              <p:cNvSpPr/>
              <p:nvPr/>
            </p:nvSpPr>
            <p:spPr>
              <a:xfrm rot="9900000">
                <a:off x="6903565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0"/>
              <p:cNvSpPr/>
              <p:nvPr/>
            </p:nvSpPr>
            <p:spPr>
              <a:xfrm rot="11700000">
                <a:off x="6279034" y="4281601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1"/>
              <p:cNvSpPr/>
              <p:nvPr/>
            </p:nvSpPr>
            <p:spPr>
              <a:xfrm rot="13500000">
                <a:off x="5738175" y="3969336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: 形状 32"/>
              <p:cNvSpPr/>
              <p:nvPr/>
            </p:nvSpPr>
            <p:spPr>
              <a:xfrm rot="15300000">
                <a:off x="5425910" y="3428477"/>
                <a:ext cx="0" cy="216000"/>
              </a:xfrm>
              <a:custGeom>
                <a:avLst/>
                <a:gdLst>
                  <a:gd name="connsiteX0" fmla="*/ 0 w 0"/>
                  <a:gd name="connsiteY0" fmla="*/ 0 h 352425"/>
                  <a:gd name="connsiteX1" fmla="*/ 0 w 0"/>
                  <a:gd name="connsiteY1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2461" r="85986" b="68268"/>
          <a:stretch>
            <a:fillRect/>
          </a:stretch>
        </p:blipFill>
        <p:spPr>
          <a:xfrm>
            <a:off x="10595659" y="484969"/>
            <a:ext cx="1296304" cy="1158533"/>
          </a:xfrm>
          <a:prstGeom prst="rect">
            <a:avLst/>
          </a:prstGeom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266825" y="3034030"/>
            <a:ext cx="9744075" cy="16281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2400" b="1" dirty="0">
                <a:ln cmpd="sng">
                  <a:noFill/>
                  <a:prstDash val="solid"/>
                </a:ln>
                <a:solidFill>
                  <a:schemeClr val="tx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我志愿加入中国共产党，拥护党的纲领，遵守党的章程，履行党员义务，执行党的决定，严守党的纪律，保守党的秘密，对党忠诚，积极工作，为共产主义奋斗终生，随时准备为党和人民牺牲一切，永不叛党。</a:t>
            </a:r>
            <a:endParaRPr lang="zh-CN" altLang="en-US" sz="4800" b="1" dirty="0">
              <a:ln cmpd="sng">
                <a:noFill/>
                <a:prstDash val="solid"/>
              </a:ln>
              <a:solidFill>
                <a:schemeClr val="accent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0" y="3377894"/>
            <a:ext cx="12192000" cy="3669085"/>
            <a:chOff x="0" y="3377894"/>
            <a:chExt cx="12192000" cy="366908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024"/>
            <a:stretch>
              <a:fillRect/>
            </a:stretch>
          </p:blipFill>
          <p:spPr>
            <a:xfrm>
              <a:off x="0" y="4637316"/>
              <a:ext cx="10116457" cy="20320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377894"/>
              <a:ext cx="1690664" cy="3213233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364" y="5319774"/>
              <a:ext cx="3497600" cy="131044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89"/>
            <a:stretch>
              <a:fillRect/>
            </a:stretch>
          </p:blipFill>
          <p:spPr>
            <a:xfrm flipH="1">
              <a:off x="0" y="4905045"/>
              <a:ext cx="12192000" cy="1952955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5535" y="5029019"/>
              <a:ext cx="2346465" cy="2017960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" y="328889"/>
            <a:ext cx="2362200" cy="116351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895" y="4225517"/>
            <a:ext cx="853279" cy="72076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2461" r="85986" b="68268"/>
          <a:stretch>
            <a:fillRect/>
          </a:stretch>
        </p:blipFill>
        <p:spPr>
          <a:xfrm>
            <a:off x="10272174" y="496650"/>
            <a:ext cx="1163071" cy="1039460"/>
          </a:xfrm>
          <a:prstGeom prst="rect">
            <a:avLst/>
          </a:prstGeom>
        </p:spPr>
      </p:pic>
      <p:sp>
        <p:nvSpPr>
          <p:cNvPr id="49" name="PA_矩形 6"/>
          <p:cNvSpPr/>
          <p:nvPr>
            <p:custDataLst>
              <p:tags r:id="rId9"/>
            </p:custDataLst>
          </p:nvPr>
        </p:nvSpPr>
        <p:spPr>
          <a:xfrm>
            <a:off x="524385" y="1771805"/>
            <a:ext cx="11143230" cy="20928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000" b="1" spc="600" dirty="0">
                <a:ln w="22225">
                  <a:solidFill>
                    <a:schemeClr val="bg1"/>
                  </a:solidFill>
                </a:ln>
                <a:blipFill dpi="0" rotWithShape="1">
                  <a:blip r:embed="rId10"/>
                  <a:srcRect/>
                  <a:stretch>
                    <a:fillRect/>
                  </a:stretch>
                </a:blipFill>
                <a:effectLst>
                  <a:outerShdw blurRad="127000" dist="50800" dir="5400000" algn="t" rotWithShape="0">
                    <a:prstClr val="black">
                      <a:alpha val="57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cs typeface="+mn-ea"/>
                <a:sym typeface="Arial" panose="020B0604020202020204" pitchFamily="34" charset="0"/>
              </a:rPr>
              <a:t>谢谢您的观看</a:t>
            </a:r>
            <a:endParaRPr lang="zh-CN" altLang="en-US" sz="13000" b="1" spc="600" dirty="0">
              <a:ln w="22225">
                <a:solidFill>
                  <a:schemeClr val="bg1"/>
                </a:solidFill>
              </a:ln>
              <a:blipFill dpi="0" rotWithShape="1">
                <a:blip r:embed="rId10"/>
                <a:srcRect/>
                <a:stretch>
                  <a:fillRect/>
                </a:stretch>
              </a:blipFill>
              <a:effectLst>
                <a:outerShdw blurRad="127000" dist="50800" dir="5400000" algn="t" rotWithShape="0">
                  <a:prstClr val="black">
                    <a:alpha val="57000"/>
                  </a:prstClr>
                </a:outerShdw>
              </a:effectLst>
              <a:latin typeface="方正兰亭粗黑_GBK" panose="02000000000000000000" pitchFamily="2" charset="-122"/>
              <a:ea typeface="方正兰亭粗黑_GBK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52874" y="3850902"/>
            <a:ext cx="42862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n w="12700">
                  <a:noFill/>
                </a:ln>
                <a:solidFill>
                  <a:schemeClr val="accent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  <a:cs typeface="+mn-ea"/>
                <a:sym typeface="+mn-lt"/>
              </a:rPr>
              <a:t>【</a:t>
            </a:r>
            <a:r>
              <a:rPr lang="zh-CN" altLang="en-US" sz="2800" dirty="0">
                <a:ln w="127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日期：</a:t>
            </a:r>
            <a:r>
              <a:rPr lang="en-US" altLang="zh-CN" sz="2800" dirty="0">
                <a:ln w="127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2023</a:t>
            </a:r>
            <a:r>
              <a:rPr lang="zh-CN" altLang="en-US" sz="2800" dirty="0">
                <a:ln w="127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年</a:t>
            </a:r>
            <a:r>
              <a:rPr lang="en-US" altLang="zh-CN" sz="2800" dirty="0">
                <a:ln w="127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6</a:t>
            </a:r>
            <a:r>
              <a:rPr lang="zh-CN" altLang="en-US" sz="2800" dirty="0">
                <a:ln w="127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月</a:t>
            </a:r>
            <a:r>
              <a:rPr lang="en-US" altLang="zh-CN" sz="2800" dirty="0">
                <a:ln w="127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2</a:t>
            </a:r>
            <a:r>
              <a:rPr lang="zh-CN" altLang="en-US" sz="2800" dirty="0">
                <a:ln w="127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8"/>
                <a:ea typeface="思源宋体 CN Heavy" panose="02020900000000000000" pitchFamily="18" charset="-128"/>
                <a:cs typeface="+mn-ea"/>
                <a:sym typeface="+mn-lt"/>
              </a:rPr>
              <a:t>日</a:t>
            </a:r>
            <a:r>
              <a:rPr lang="en-US" altLang="zh-CN" sz="2800" dirty="0">
                <a:ln w="12700">
                  <a:noFill/>
                </a:ln>
                <a:solidFill>
                  <a:schemeClr val="accent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  <a:cs typeface="+mn-ea"/>
                <a:sym typeface="+mn-lt"/>
              </a:rPr>
              <a:t>】</a:t>
            </a:r>
            <a:endParaRPr lang="zh-CN" altLang="en-US" sz="2800" dirty="0">
              <a:ln w="12700">
                <a:noFill/>
              </a:ln>
              <a:solidFill>
                <a:schemeClr val="accent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  <a:cs typeface="+mn-ea"/>
              <a:sym typeface="+mn-lt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999" y="426767"/>
            <a:ext cx="1294003" cy="1331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ags/tag8.xml><?xml version="1.0" encoding="utf-8"?>
<p:tagLst xmlns:p="http://schemas.openxmlformats.org/presentationml/2006/main">
  <p:tag name="PA" val="v3.2.0"/>
</p:tagLst>
</file>

<file path=ppt/tags/tag9.xml><?xml version="1.0" encoding="utf-8"?>
<p:tagLst xmlns:p="http://schemas.openxmlformats.org/presentationml/2006/main">
  <p:tag name="PA" val="v3.2.0"/>
</p:tagLst>
</file>

<file path=ppt/tags/tag10.xml><?xml version="1.0" encoding="utf-8"?>
<p:tagLst xmlns:p="http://schemas.openxmlformats.org/presentationml/2006/main">
  <p:tag name="PA" val="v3.2.0"/>
</p:tagLst>
</file>

<file path=ppt/tags/tag11.xml><?xml version="1.0" encoding="utf-8"?>
<p:tagLst xmlns:p="http://schemas.openxmlformats.org/presentationml/2006/main">
  <p:tag name="PA" val="v3.2.0"/>
</p:tagLst>
</file>

<file path=ppt/tags/tag12.xml><?xml version="1.0" encoding="utf-8"?>
<p:tagLst xmlns:p="http://schemas.openxmlformats.org/presentationml/2006/main">
  <p:tag name="PA" val="v3.2.0"/>
</p:tagLst>
</file>

<file path=ppt/tags/tag13.xml><?xml version="1.0" encoding="utf-8"?>
<p:tagLst xmlns:p="http://schemas.openxmlformats.org/presentationml/2006/main">
  <p:tag name="PA" val="v3.2.0"/>
</p:tagLst>
</file>

<file path=ppt/tags/tag14.xml><?xml version="1.0" encoding="utf-8"?>
<p:tagLst xmlns:p="http://schemas.openxmlformats.org/presentationml/2006/main">
  <p:tag name="PA" val="v3.2.0"/>
</p:tagLst>
</file>

<file path=ppt/tags/tag15.xml><?xml version="1.0" encoding="utf-8"?>
<p:tagLst xmlns:p="http://schemas.openxmlformats.org/presentationml/2006/main">
  <p:tag name="ISPRING_ULTRA_SCORM_COURSE_ID" val="A5431964-1315-465A-988C-7753BB2E75F8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V1bk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ldW5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GV1bk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ZXVu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ZXVu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ZXVu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ZXVuSnL80YFnAAAAawAAABwAAAB1bml2ZXJzYWwvbG9jYWxfc2V0dGluZ3MueG1sDcw7CsNADEXR3qsQ6p1P58JjdymDIc4ChP0IBo0UZkRIdp/pbnG44/zNSh+Uerglvp4uTLDN98NeiZ/rrR+Yaojtom5IbM40T92ovok+ENFgpbfKD2VFbhG4S25yKaiwkGhnPk/dH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ldW5KsIcj9GwBAAD3AgAAKQAAAHVuaXZlcnNhbC9za2luX2N1c3RvbWl6YXRpb25fc2V0dGluZ3MueG1sjVLbSiQxEH33K4I/MEkqt4Z2ILeWeVHRAZ+b6ezSrKaXTsRlycebdncYR0c09VR1Tp2iKqdNv8Zon1KeHse/fR6neBdyHuPPtD5DqN1ND9N8M4cUclodKvdjHKbnTfwxLbVaTbmPQz8PdkHTGqPu9SEltXKqZswwiiTz1CvkPLcVa8A1YCvmKLHt6p3EP9057ELMp1Xb1RH6sWETU5jzJg7hzxqO2W+h4w0u534YKy+tBVui7KcWx5ZAjHDJfaEaAASy3BGHi5SN1AR5zDiGYhQFCohwThpRiKQcatY1oqow3wjEJGPUFepp7UZaG0dtkdAQous0rxpbus5IjBEhBJgrXEBnMKpsqBoa1HJAcGBAFG00UYA625mOFe+8sBwp6gXGhRkDGB+Oe9ju7bkO1W+vsz/nF4Inv+AkunhrdcJc7e5pnit5Gx5/P/Q5oHG4OL+59Xf+aqu3m+ur8/++fPXwnrWYtW79qbdfAFBLAwQUAAIACABmdW5KKoo35ocRAADwYQAAFwAAAHVuaXZlcnNhbC91bml2ZXJzYWwucG5n7d35V5LZ/wBwSzMnZ6LNzCxtmrTFBdQaMxdabNKRcp3UUtHUbDM1MxRZUqexRSV1yl2aXNolbdLcwCUl1KAJldKUCoUQlRCRHT70nZrPjH7mD/ie83AOeLj3Oc+9r/vc1R/eXPI6sO+bRasXaWlpfePu5uqjpaUD09LSjtPT1aSodlvu0/yZF++zb7dWFXUNV/NFJ2rX/l1aWtU4fUXYAs33r2LdAuO1tBa3f3rPI8fcjtDSCrvg7rrLLzFkYgh+5UGkkixQ5qO0nM8f0Aa15X60fJr1I2TTj67Oesvn2yyZeAYp/+i6/kXaMv35e3QueXkqtFOQlYEUmWhtk2JIfu5BPZ926NFRwjYm45f99RxaaX0Vo6c0iU/rIT4uUEim6Z72/GbxMLsEMVwvkbKLYmTcr1eFnp+n+/ePtz+sXqUsO+S2LZuLO8yCukjephlLu6643DTU/hrSovX3j/s2XtERiid65qZYRXXAzZW2/8yGtOxM1u5zGyM/oEHVTcqw+3dgJvsyI2aVdyM95YRZ3RjvbFAiTh9Bmyz4Z/b5lEjtvh9PK5V8rCEMVjWnuudTwN/4WdRXWFrlmUWNZMzO/xC5E+K9xMBVd3ZGvtESWJN3Ytmc+81rLWf8/CyiB203S3PV+CHEe+lPc2/1EEK5l7OM0zO37JY2171+S41ml9HSVu6/1HfnkP3sFq2fp7/cwHtvxJw66ec2bdkcR82YbQ/RtYT5uRpkz75ek4w0sFnQCyAABIAAEAACQAAIAAEgAASAABAAAkAACAABIAAEgAAQAAJAAAgAASAABIAAEAACQAAIAAEgAASAABAAAkAACAABIAAEgAAQAAJAAAgAASAABIAAEAACQAAIAAEgAASAABAAAkAACAABIAAEgAAQAAJAAAgAASAABIAAEADi/xEiRdo28ojmMij5H9ECz6eo7WO7wxLT5sbR0z1tvy4/4FXAKpvZYQFbes6Hvs9sM14wJ6KgnvnRg0cPzk6FxP57+/5b8jXY5sg5dX12HkyZZz6/bOfdF7PKWKspOvVSaJvW7Cr5C5xhLtKR3Oce4Obfk6YoG+1xTlPP2CkLTbbX40Vn+rr9wVHNTWvH8hjeo/8s0NoeokTNrIDmBctt+ziNImEdSRk97RDTrBJtZXEZKswtSSJZVQwNyUdJ3qUXmaol5I2GbtaNTcgk3uhMVrupyT9jKcK1+UT5JEVVof52100XzgNGNOWcM7Ue7UJiB52AVLNF8B14aTsrdOpNPK3kJ0uj9MNgBHL7SRP1BcOQV720bTh5u6kqVkh15KMm4uBoUd9zMEZw5Qqe5iIfv8t5zBYLt3djlzQJOo3hJUo+Vi0fpGKQYFFiI/XR5Kk3TKhaShs0ATczgn+oei8OQAaaoKf/eB5J4PxWWoUsOLq3dlz+wlE4Tc3/8vRzUmQe077KRZe2eYdy40qT2AUdNDNe3PVSWr1L0+TM3fRlcRAHxuqfwOKfSNWMjdWIoQRGx8buk6XiZvGw/DH53isfUgi+mEGLwQiLDNWNbGlScbta694jgpdPlKqZj+a/VzPqD0pWIbxBjfLJRkRnFbIBWYwcQDbFgUdvrn+qBxap8yZPFWULatZOJQfN1PTyDhH2BLpcbw4H0+8/W4w9HFDDffdXhamvdypHh1g4KCY8vPXiGg/E2SqbiInuYATqGjPnu8XmJ+EvfFFNZk6Udt7yHtnIExViP+ROJKXWM/+kN0S5IeG+Vk5eB2tSnM7Q+5alOBHsnV2uStb5RfDwcniCv4hpUN9ZkvnW1oTglNHhveAi9/2IMVPS2f/BtvRcXjYai0Ou7bzJrcmrCOG8kwa0juy4fpx8KDtJPsCf6K53sP/cr7abaYuarTwF8b33MAXXqYq7WJIvCpPA8OA8nHmXSillfpWE4rYNtHjjY2mkkfBBs8D8IKapJas7qFLsFfabKtmkZsuGDNG+C4Sle7ekwvCYxNteNvArGWZ/VNlTg3+YUTqPiS1ueYC7L27xADMHEFsGTfifahKQvXZqR/IAL/nwuX5q4ZcObufFHHy/AloN7ez+fbo2NoMp7C3lDPA5NWcPimJbI2ihtosR0ZA7pFY8FntFuqBvIze84yF7yokahoWcamxcCmMLQlfDahdcr0+PxpFWbDhnZASmE0nkgbxI7qjj08GE5uXOI5HTv6c3OztAOeTPY+HWsRtEJ5Y5lpkjJb/2QMQGm+YxucxbxK1RXMt+pyBIfWVozUSyb4b+3as+IEOPKjGowFffvDFDz5ynfj21jT/tRBURSxxiOM8/3xDxsmW/yvzW4M2nLwOZ3KtxJSSskk7x4FRPx7aOrE51R2+mVvHjfarLiYZdhTF6DWcLTEqVYX7wg3aZfnR+mA/JRcnAVTLbI5BUkZkfHSs9hgLlyh4LlF6dLPiMM8za7swHfvVMZDWEokhMjg/5axo8bpw48ZgxgNqcFSNrUIID4VilKO0mZa2+edFr3PHjDeNh6SvuhDftOSw0c8hTxj8QXUpakCsgjPSqT8tvpeMENQhsaQLVwKZTXFaAcffryGnIW3TouxOZ522VlQT6rTscu8z1BjsqPe1Am+hCuK1t24GpZBiJyyvMG+1NpZiqPqY/wLb0ydOD+QsbimZk+JmF0ZNk5ecpF62bpSRsNZlK4trgz1Fe2WD5vqjhdNXJwlRKin6u7OfEBtdXumcZeYcywB130j2x1s6kCvv5ILg66wm1gThSgcnaaUslrO9IDLDa10nw1BR7cTNLUImwf/+D8/3dXZHq+c9f5p3q676uMmEVEfu7m9mR9ZYDa05sSeIE8nuHMfKJK6cbJrg6uSIiqNnek3//80L2NuibNVOeegz4m+dY1Zg/STYWTpc9SZJ9NISj4oS9vp7RGJUQz5wR8Go5vqQZhZAGR11olaiFuCReUl/7GDYXV8aLy5u0QGNEEpFmTtiOHhDY9vO8SSEEehWjziSE4w/Cl4Yrkc5MmUi2JpRB5yevZI06j8gL9MwX6uaaXTWZBBnpuhxWZhGHBRgZ9xY8s4fd/UgW0/p08Ne6zX8F0rXVjFWLma+0WcfZcAFEleyaJstPYODsmSjhPWYyg9ULX9zP3+YyWaK+ksMnqVUduVmrspusPWKMKcJCPHnrW7+nt01ZjE544unkEp7UD3bXVLQDx6h7765cxakWeqnF54N5wscEGpFJc4Usha20GHlpXJIu1z5JaYnkP7NOJm/Kf/g4orvdKOzz+ncnpW4YybsRYKtKPY1aBj24hO45vg9SgFkGj2NpJj6i1VkY/ugguR2r5MHBJtiG4dscX+iWwvuZ8+jkw8jkV5ykLByDJzL2JFnkB80oyPReXvAfETplSatWcxyb09Ahk1L6r5kVwgJokKY+R7ZutsXxQdV7UikBv/aoEYPCiMxtf4X9rUu5J/GPq72QVS27jdtVtyBXJoKqBLi6B9bXNdcHw1huHbkyb/j7Gs8NAVMkmrBYtYBz0VWukytrJjtk7e2qHX1Wner+OmCHaavrukvZ5bedMHxoee0QKbTtZ7H+X2MsYdWrjXo9+KOWTmPLxTKH3W5W6ytby124pkxEuGp7+J2a6P3OmTrh12yJaoreIiGYHihHWpUIBjh2cCSDdwh8uKRVorIQNVih3akoM9v13s4TZ6ttlcosA9iY+FPhG/TMNSs39HuSYhQM3gnD9hP62l+2z0hUVz+c2AkJI91DE+zlf1YniJCCTm2pDa2xOpsRE7DD5TfT6jKTut270eocbl5eBpxwDKJ0CMZlvPBROxLX3CJGRDIZ4ZRBFxrCMrKTF0zgVF2gKBIeME7Kkg+QVkQx8t7omcMxrM7NbUmtA6KHaOtEp+fLSgUfL397QaSS85lOM6/CizaWJr6vxYOgio/sRqZysoOlt5EhXxw7sRbZRG8wbB35fbJ9MF3+ZYdUdOJt9j6T147fZ+ACOfq5UtJBO3VO8VIQOy6U63FmTFyEsesVjG4XYt3NpWsSuSG5nG3OuKX2neJgI7iPHTzf0ll92So82FatsmIdxxnAujpfSgPyLS1hLrIPZc/FJLVy/97s1AYeh+4JRQu2i56ItnJbk1FYtwTbWDdIAbHMhN4ZTCPQC5DBzaCwL1sp4um31/xD6nNCz7y2XzOkmVI78172qK8Vb2M+Odvg91oUucXj2yMTbqETwtczZg6ik/QLz2rBlPpxKaPmqGv58U2F6vge8iLzyO/QRYL98Kh5Ff0bQC6StxXVEau9x+J4x1+miSWq87yI0AlHtjeH3HZKlXUIIjhH50508roc/1wl5EaJmt0f6LK5R/fVYPWPVMmqc/etz2l6hdPNjEh3ZxWqomaG9YG3yFwkz8AuTjwMKcC6H1AiFmTLxjJkNRUCZ68xaQYjWQWev/a7/F8voYdLdXLdIUmsTHtrYi+7RrORSB+KpzkXaZ4RooiknIjBlL42UrDtSfWSlxZQBH5Xc9ogp6R7+ngOYlq0+IxiefhgadWwzeH8cXFr+2/iD9ySzxX9ujgtxVOzZT3yVTbq6x3oN7IN6ppYb1NTBqtHbVa0SItl3NovHFwJ6iTsx5Iuf8VicNRPT8t2WA55yhSdPBsoTvayeOmesbixd40hzB0E2ZU/kJJpvFfVLWNalCzSjYUCZe5jJVjpRx7hnqp1DoIUaIbk0SqRswfbu9xa7ImV0TtoMrUwHTr9Yk8RXjGy8QiloCNn6ZOnOaOhv9Mc89BplHzZRCF4kbmLl2Nv2a2oi5+7XszbB3XDA47548sNDowev34K39WdVAIm8wgkor/lnUdN4ZpdEejYhBNXsw1ulERlV+4qX/QK5eBD+h5dXChGyQeZK2E6ucaNfoFIcuP0Rx4yGY50cFKwsbEjWUM2nxvna21w87RP47GaEXWDizX0GpNTzykddLyuZ/6IDz/DbxZjop1reN2n2Ba5MWjeYc2ZYH3+uKSyiyFaHM8F6YHE81Z82ZK/6G7RTJrDWwotpcQqXLfnO/EdrEEUE9xhxDkWZivV8YRwpc4BKHcqV9NLiPzQPNX5jx9DTNfVx4i/bD1MMZJ3u5i0CCbOg99Ltyog+YIZJRI0Ey0eSus3W2n+iPQN81OP1jSuRa5UbCMwc+CsPaSTy1qYu4fI7R9AVImSLZXz3r1zOXbky2CRGd3mh1XPhHfFY5vMmByV7AFaCk+eeGwhfdPSFrFs/xh+4fDMfjgcIx0l3HRXqqOZ049VSWGaLp30y/LWEUlrOfFc7IRjHdqU/4LgGSRr72iXo2NHqUMOf9bZntySgHJq4JOr/aVnPY4SpsQ7+jgJ1/CGTzXPR1UpWbWQxI7BqxUcKBwFujyNN1BREcRHUhEBa5Vf/E4MkXbDVWfCSfxnP124Yap4u3Ah43W457e8iUYMrgK6TvO8UC9Y1kNmn1u5XHfMQjtLUM++40STla71iPLBxW8B821CshpYFXZuJiYLc+Ot4k9a0HGY6bLn7SBo047CXlY/fUP6ZFxzPF+zV/zl4yqsW5+w6TLBczxxY0gU/8qXJSg3JVxtNmwzf+eUEwNFTa7C0wgO6eEKsxNrYNSlgWdiPwXLryTmUT71aY8yyn+nrJLhPxKDla1dfz8oco7dUN2cCCKdeF9z7OFM/HC8AoWJtnTohN/sbC0f3pQlsu84uXg9uhitmqmf74aG5sp8fpYxpXkfFONR0EaJbRYyP+A96HK8Iq2tu8fqv8c+f23OtHS8kIal05IaSapL8uZU9ynjYiGLONVlUbTPFH3WV/3m43SU8pDzeDHcHtwIXTf7yP8qeiekQElve5iY3jrngKvp4Uc2t89JttNk2C+KWTHnLA4BmatlDNKay/Zf68798QCP/wvWL2eqz60b3vRvwfpFHYbw7Uv+x71bWvJ07157M6Dgp1+7xFfxHHfazbkiyjCzHBOkmXMEmj62z91n+Zx/cNx4kHLiOxbZv7Uc806z4PDZQho0JhnyY2Fh1+zfJ4Bq9+2+ewmGVZgWEHuaf1PrQrU0L/e9B1yrdoem/gdQSwMEFAACAAgAZnVuSpXukX5LAAAAawAAABsAAAB1bml2ZXJzYWwvdW5pdmVyc2FsLnBuZy54bWyzsa/IzVEoSy0qzszPs1Uy1DNQsrfj5bIpKEoty0wtV6gAigEFIUBJoRLINUJwyzNTSjKAQgbmZgjBjNTM9IwSWyULA3O4oD7QTABQSwECAAAUAAIACABldW5KFQ6tKGQEAAAHEQAAHQAAAAAAAAABAAAAAAAAAAAAdW5pdmVyc2FsL2NvbW1vbl9tZXNzYWdlcy5sbmdQSwECAAAUAAIACABldW5KCH4LIykDAACGDAAAJwAAAAAAAAABAAAAAACfBAAAdW5pdmVyc2FsL2ZsYXNoX3B1Ymxpc2hpbmdfc2V0dGluZ3MueG1sUEsBAgAAFAACAAgAZXVuSrX8CWS6AgAAVQoAACEAAAAAAAAAAQAAAAAADQgAAHVuaXZlcnNhbC9mbGFzaF9za2luX3NldHRpbmdzLnhtbFBLAQIAABQAAgAIAGV1bkoqlg9n/gIAAJcLAAAmAAAAAAAAAAEAAAAAAAYLAAB1bml2ZXJzYWwvaHRtbF9wdWJsaXNoaW5nX3NldHRpbmdzLnhtbFBLAQIAABQAAgAIAGV1bkpocVKRmgEAAB8GAAAfAAAAAAAAAAEAAAAAAEgOAAB1bml2ZXJzYWwvaHRtbF9za2luX3NldHRpbmdzLmpzUEsBAgAAFAACAAgAZXVuSj08L9HBAAAA5QEAABoAAAAAAAAAAQAAAAAAHxAAAHVuaXZlcnNhbC9pMThuX3ByZXNldHMueG1sUEsBAgAAFAACAAgAZXVuSnL80YFnAAAAawAAABwAAAAAAAAAAQAAAAAAGBEAAHVuaXZlcnNhbC9sb2NhbF9zZXR0aW5ncy54bWxQSwECAAAUAAIACABElFdHI7RO+/sCAACwCAAAFAAAAAAAAAABAAAAAAC5EQAAdW5pdmVyc2FsL3BsYXllci54bWxQSwECAAAUAAIACABldW5KsIcj9GwBAAD3AgAAKQAAAAAAAAABAAAAAADmFAAAdW5pdmVyc2FsL3NraW5fY3VzdG9taXphdGlvbl9zZXR0aW5ncy54bWxQSwECAAAUAAIACABmdW5KKoo35ocRAADwYQAAFwAAAAAAAAAAAAAAAACZFgAAdW5pdmVyc2FsL3VuaXZlcnNhbC5wbmdQSwECAAAUAAIACABmdW5Kle6RfksAAABrAAAAGwAAAAAAAAABAAAAAABVKAAAdW5pdmVyc2FsL3VuaXZlcnNhbC5wbmcueG1sUEsFBgAAAAALAAsASQMAANko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49"/>
  <p:tag name="COMMONDATA" val="eyJoZGlkIjoiYzZkNzQ4ZWFiZmQ4NTRhOWRkZTk3YTMwMjlmMmZhYmUifQ=="/>
  <p:tag name="KSO_WPP_MARK_KEY" val="bed065ee-1971-4c34-bf50-592c76ff2ca4"/>
</p:tagLst>
</file>

<file path=ppt/theme/theme1.xml><?xml version="1.0" encoding="utf-8"?>
<a:theme xmlns:a="http://schemas.openxmlformats.org/drawingml/2006/main" name="Office 主题​​">
  <a:themeElements>
    <a:clrScheme name="自定义 1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9933"/>
      </a:accent2>
      <a:accent3>
        <a:srgbClr val="2CB5B2"/>
      </a:accent3>
      <a:accent4>
        <a:srgbClr val="FF3399"/>
      </a:accent4>
      <a:accent5>
        <a:srgbClr val="97BE13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</Words>
  <Application>WPS 演示</Application>
  <PresentationFormat>宽屏</PresentationFormat>
  <Paragraphs>42</Paragraphs>
  <Slides>8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宋体</vt:lpstr>
      <vt:lpstr>Wingdings</vt:lpstr>
      <vt:lpstr>方正粗黑宋简体</vt:lpstr>
      <vt:lpstr>方正兰亭粗黑_GBK</vt:lpstr>
      <vt:lpstr>思源黑体 CN Heavy</vt:lpstr>
      <vt:lpstr>思源宋体 CN Heavy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49</dc:title>
  <dc:creator>Administrator</dc:creator>
  <cp:lastModifiedBy>WPS_1666526055</cp:lastModifiedBy>
  <cp:revision>1415</cp:revision>
  <dcterms:created xsi:type="dcterms:W3CDTF">2016-12-03T13:43:00Z</dcterms:created>
  <dcterms:modified xsi:type="dcterms:W3CDTF">2023-06-01T13:53:29Z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032CEAA446C84E15B67B5A67540AE944_13</vt:lpwstr>
  </property>
  <property fmtid="{D5CDD505-2E9C-101B-9397-08002B2CF9AE}" pid="3" name="KSOProductBuildVer">
    <vt:lpwstr>2052-11.1.0.14309</vt:lpwstr>
  </property>
</Properties>
</file>